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4" r:id="rId4"/>
    <p:sldId id="288" r:id="rId5"/>
    <p:sldId id="260" r:id="rId6"/>
    <p:sldId id="289" r:id="rId7"/>
    <p:sldId id="263" r:id="rId8"/>
    <p:sldId id="283" r:id="rId9"/>
    <p:sldId id="282" r:id="rId10"/>
    <p:sldId id="265" r:id="rId11"/>
    <p:sldId id="286" r:id="rId12"/>
    <p:sldId id="267" r:id="rId13"/>
    <p:sldId id="290" r:id="rId14"/>
    <p:sldId id="269" r:id="rId15"/>
    <p:sldId id="268" r:id="rId16"/>
    <p:sldId id="279" r:id="rId17"/>
    <p:sldId id="270" r:id="rId18"/>
    <p:sldId id="291" r:id="rId19"/>
    <p:sldId id="271" r:id="rId20"/>
    <p:sldId id="272" r:id="rId21"/>
    <p:sldId id="273" r:id="rId22"/>
    <p:sldId id="274" r:id="rId23"/>
    <p:sldId id="275" r:id="rId24"/>
    <p:sldId id="276" r:id="rId25"/>
    <p:sldId id="277" r:id="rId26"/>
    <p:sldId id="278" r:id="rId27"/>
    <p:sldId id="280" r:id="rId28"/>
    <p:sldId id="281" r:id="rId29"/>
    <p:sldId id="266"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2" d="100"/>
          <a:sy n="62" d="100"/>
        </p:scale>
        <p:origin x="-70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DC4D95-BF18-4788-84CB-3663388F78AD}" type="datetimeFigureOut">
              <a:rPr lang="ru-RU" smtClean="0"/>
              <a:pPr/>
              <a:t>11.04.2016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502777-F9B6-4096-A6F5-83777D626E7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DC4D95-BF18-4788-84CB-3663388F78AD}" type="datetimeFigureOut">
              <a:rPr lang="ru-RU" smtClean="0"/>
              <a:pPr/>
              <a:t>11.04.2016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502777-F9B6-4096-A6F5-83777D626E7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uk.wikipedia.org/wiki/%D0%93%D0%B5%D1%80%D0%B1_%D0%A3%D0%BA%D1%80%D0%B0%D1%97%D0%BD%D0%B8" TargetMode="External"/><Relationship Id="rId7" Type="http://schemas.openxmlformats.org/officeDocument/2006/relationships/hyperlink" Target="http://litopys.org.ua/volosh/volosh45.htm" TargetMode="External"/><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hyperlink" Target="https://uk.wikipedia.org/wiki/%D0%9F%D1%80%D0%B0%D0%BF%D0%BE%D1%80_%D0%A3%D0%BA%D1%80%D0%B0%D1%97%D0%BD%D0%B8" TargetMode="Externa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hyperlink" Target="http://www.istpravda.com.ua/short/2015/03/17/147905/" TargetMode="External"/><Relationship Id="rId3" Type="http://schemas.openxmlformats.org/officeDocument/2006/relationships/hyperlink" Target="http://www.istpravda.com.ua/articles/2012/03/15/76954/" TargetMode="External"/><Relationship Id="rId7" Type="http://schemas.openxmlformats.org/officeDocument/2006/relationships/hyperlink" Target="http://avr.org.ua/index.php/ROZDILY_RES?idUpCat=149" TargetMode="External"/><Relationship Id="rId2" Type="http://schemas.openxmlformats.org/officeDocument/2006/relationships/hyperlink" Target="http://gazeta.dt.ua/SOCIETY/velich_i_tragediya_karpatskoyi_ukrayini.html" TargetMode="External"/><Relationship Id="rId1" Type="http://schemas.openxmlformats.org/officeDocument/2006/relationships/slideLayout" Target="../slideLayouts/slideLayout2.xml"/><Relationship Id="rId6" Type="http://schemas.openxmlformats.org/officeDocument/2006/relationships/hyperlink" Target="http://www.hai-nyzhnyk.in.ua/doc2/arhiv.karp.ukr.php" TargetMode="External"/><Relationship Id="rId5" Type="http://schemas.openxmlformats.org/officeDocument/2006/relationships/hyperlink" Target="http://stage.tyzhden.ua/History/3589" TargetMode="External"/><Relationship Id="rId10" Type="http://schemas.openxmlformats.org/officeDocument/2006/relationships/hyperlink" Target="http://1939.in.ua/" TargetMode="External"/><Relationship Id="rId4" Type="http://schemas.openxmlformats.org/officeDocument/2006/relationships/hyperlink" Target="http://www.istpravda.com.ua/artefacts/4d7fe81ac60af/" TargetMode="External"/><Relationship Id="rId9" Type="http://schemas.openxmlformats.org/officeDocument/2006/relationships/hyperlink" Target="http://www.istpravda.com.ua/articles/2013/03/15/117613"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likbez.org.ua/wp-content/uploads/2014/08/30-06-19412.jpg" TargetMode="External"/><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oun-upa.forumy.eu/t84-topic" TargetMode="External"/><Relationship Id="rId2" Type="http://schemas.openxmlformats.org/officeDocument/2006/relationships/hyperlink" Target="http://zik.ua/news/2015/06/26/akt_vidnovlennya_ukrainskoi_derzhavy_u_1941mu_mav_kilka_redaktsiy__istorychna_pravda_602506" TargetMode="External"/><Relationship Id="rId1" Type="http://schemas.openxmlformats.org/officeDocument/2006/relationships/slideLayout" Target="../slideLayouts/slideLayout2.xml"/><Relationship Id="rId6" Type="http://schemas.openxmlformats.org/officeDocument/2006/relationships/hyperlink" Target="http://www.lucorg.com/UserFiles/File/Part%201.pdf" TargetMode="External"/><Relationship Id="rId5" Type="http://schemas.openxmlformats.org/officeDocument/2006/relationships/hyperlink" Target="http://24tv.ua/ru/akt_vidnovlennya_ukrayini_rol_v_istoriyi_i_suchasniy_zmist_n589295" TargetMode="External"/><Relationship Id="rId4" Type="http://schemas.openxmlformats.org/officeDocument/2006/relationships/hyperlink" Target="http://www.istpravda.com.ua/articles/2011/06/30/44396/"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zakon3.rada.gov.ua/laws/show/55-12" TargetMode="External"/><Relationship Id="rId2" Type="http://schemas.openxmlformats.org/officeDocument/2006/relationships/hyperlink" Target="https://uk.wikipedia.org/wiki/%D0%A3%D0%BA%D1%80%D0%B0%D1%97%D0%BD%D1%81%D1%8C%D0%BA%D0%B0_%D0%A0%D0%B0%D0%B4%D1%8F%D0%BD%D1%81%D1%8C%D0%BA%D0%B0_%D0%A1%D0%BE%D1%86%D1%96%D0%B0%D0%BB%D1%96%D1%81%D1%82%D0%B8%D1%87%D0%BD%D0%B0_%D0%A0%D0%B5%D1%81%D0%BF%D1%83%D0%B1%D0%BB%D1%96%D0%BA%D0%B0#cite_note-5" TargetMode="Externa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hyperlink" Target="http://zakon5.rada.gov.ua/laws/show/1427-12" TargetMode="External"/><Relationship Id="rId2" Type="http://schemas.openxmlformats.org/officeDocument/2006/relationships/image" Target="../media/image12.jpe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8" Type="http://schemas.openxmlformats.org/officeDocument/2006/relationships/hyperlink" Target="http://www.memory.gov.ua/news/u-1991-rotsi-vidnovili-nezalezhnist-ukraini-progoloshenu-v-1918-mu-istoriki" TargetMode="External"/><Relationship Id="rId3" Type="http://schemas.openxmlformats.org/officeDocument/2006/relationships/hyperlink" Target="http://tsn.ua/analitika/ostanni-dni-imperiyi-1991-y-ochima-kgb.html" TargetMode="External"/><Relationship Id="rId7" Type="http://schemas.openxmlformats.org/officeDocument/2006/relationships/hyperlink" Target="http://www.istpravda.com.ua/articles/2011/06/28/44062/" TargetMode="External"/><Relationship Id="rId2" Type="http://schemas.openxmlformats.org/officeDocument/2006/relationships/hyperlink" Target="http://tyzhden.ua/History/36621" TargetMode="External"/><Relationship Id="rId1" Type="http://schemas.openxmlformats.org/officeDocument/2006/relationships/slideLayout" Target="../slideLayouts/slideLayout2.xml"/><Relationship Id="rId6" Type="http://schemas.openxmlformats.org/officeDocument/2006/relationships/hyperlink" Target="http://www.istpravda.com.ua/artefacts/2012/12/1/102150/" TargetMode="External"/><Relationship Id="rId5" Type="http://schemas.openxmlformats.org/officeDocument/2006/relationships/hyperlink" Target="http://www.memory.gov.ua/news/nezalezhnist-ukraini-mae-maizhe-storichnu-istoriyu" TargetMode="External"/><Relationship Id="rId10" Type="http://schemas.openxmlformats.org/officeDocument/2006/relationships/hyperlink" Target="http://www.istpravda.com.ua/articles/2011/12/1/63565/" TargetMode="External"/><Relationship Id="rId4" Type="http://schemas.openxmlformats.org/officeDocument/2006/relationships/hyperlink" Target="http://www.memory.gov.ua/news/nezalezhnist-progoloshena-chi-vidnovlena" TargetMode="External"/><Relationship Id="rId9" Type="http://schemas.openxmlformats.org/officeDocument/2006/relationships/hyperlink" Target="http://www.istpravda.com.ua/articles/2013/08/23/135031/"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https://upload.wikimedia.org/wikipedia/commons/d/d4/%D0%84%D1%84%D1%80%D0%B5%D0%BC%D0%BE%D0%B2_%D0%A12.jpg" TargetMode="External"/><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archives.gov.ua/Sections/90AZ/CDAVO/index.php?39#photo" TargetMode="External"/><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www.litopys.com.ua/encyclopedia/ukra-na-p-d-chas-revolyuts-1905-1907-rr/yak-pryymavsya-iv-universal-yakyy-progolosyv-nezalezhnist%60-ukrayiny-u-1918-rotsi/" TargetMode="External"/><Relationship Id="rId7" Type="http://schemas.openxmlformats.org/officeDocument/2006/relationships/hyperlink" Target="http://www.territoryterror.org.ua/uk/resources/calendar/details/?newsid=272" TargetMode="External"/><Relationship Id="rId2" Type="http://schemas.openxmlformats.org/officeDocument/2006/relationships/hyperlink" Target="http://www.hai-nyzhnyk.in.ua/doc/video_iv_universal..php" TargetMode="External"/><Relationship Id="rId1" Type="http://schemas.openxmlformats.org/officeDocument/2006/relationships/slideLayout" Target="../slideLayouts/slideLayout2.xml"/><Relationship Id="rId6" Type="http://schemas.openxmlformats.org/officeDocument/2006/relationships/hyperlink" Target="http://ipress.ua/articles/pyat_sprob_ukrainy_progolosyty_nezalezhnist_vid_tsentralnoi_rady_do_oun_26149.html" TargetMode="External"/><Relationship Id="rId5" Type="http://schemas.openxmlformats.org/officeDocument/2006/relationships/hyperlink" Target="http://www.istpravda.com.ua/columns/2012/01/22/69636/" TargetMode="External"/><Relationship Id="rId4" Type="http://schemas.openxmlformats.org/officeDocument/2006/relationships/hyperlink" Target="http://www.istpravda.com.ua/articles/2015/01/26/14696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archives.gov.ua/Sections/90AZ/CDAVO/index.php?65#photo" TargetMode="External"/><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zbruc.eu/node/14875" TargetMode="External"/><Relationship Id="rId2" Type="http://schemas.openxmlformats.org/officeDocument/2006/relationships/hyperlink" Target="http://www.istpravda.com.ua/articles/2013/11/1/138906/" TargetMode="External"/><Relationship Id="rId1" Type="http://schemas.openxmlformats.org/officeDocument/2006/relationships/slideLayout" Target="../slideLayouts/slideLayout2.xml"/><Relationship Id="rId4" Type="http://schemas.openxmlformats.org/officeDocument/2006/relationships/hyperlink" Target="http://www.istpravda.com.ua/short/2010/11/1/2106/"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yandex.ua/clck/jsredir?from=yandex.ua;images/search;images;;&amp;text=&amp;etext=1014.frCGqLHQ7Rp4e4QtvSWwXzZnFv33Bs_1J4vXanQt2aZluFbBSwKzapYxSmF6uHicPknu4xAp9JXvYTp2wURODlo27fGxdAnKUBDs2xf8qflN-Bxu6pwr33nVNFNY8Hg9igP_ElwDjElokDKZkhryfyEhEYTjSYj46gfS9sABH5iMfI8gUUNIEwE3yX9Na9EEioiqZU_0k1Y-yi6E1m-TmQ.a127a79d005210da1cd748e3e94d02697465d413&amp;uuid=&amp;state=tid_Wvm4RM28ca_MiO4Ne9osTPtpHS9wicjEF5X7fRziVPIHCd9FyQ&amp;data=UlNrNmk5WktYejR0eWJFYk1Ldmtxdm5rS2k4RUpULVVkSkJ2bnkxc3hoQ3FWY0FMY1lhV196ZDRlSm1WdjRzNVdPTXZGc09obDQwQjNmZ2lYclZBS0JlNmxhRnV4NXhoOWMxU1l3azI2aW1Ua0I2M1lUdXdia3YxLTBrSTk5SmNrUFFWeThJN2tWQ0U0c05PQ1lxYW9zWE9rUElFV1V5bjlyZmJoMzBFalZCbWFFakFWM19FLV9kLUNvQUNkRmg2Y3VMSWJrcUxPNTgyUUMwWkRBdmtBcHJNa0tsWkVZVkNSTG9KMmNkb21oUQ&amp;b64e=2&amp;sign=514251ad72c14a2fa285a1fa62c84d68&amp;keyno=0&amp;l10n=uk" TargetMode="External"/><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hyperlink" Target="http://zakon4.rada.gov.ua/laws/show/n0004300-19"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vlp.com.ua/files/15_8.pdf" TargetMode="External"/><Relationship Id="rId3" Type="http://schemas.openxmlformats.org/officeDocument/2006/relationships/hyperlink" Target="http://www.hai-nyzhnyk.in.ua/doc/172doc.php" TargetMode="External"/><Relationship Id="rId7" Type="http://schemas.openxmlformats.org/officeDocument/2006/relationships/hyperlink" Target="http://esnuir.eenu.edu.ua/bitstream/123456789/6620/1/Senkiv.pdf" TargetMode="External"/><Relationship Id="rId12" Type="http://schemas.openxmlformats.org/officeDocument/2006/relationships/hyperlink" Target="http://library.nlu.edu.ua/index.php?option=com_k2&amp;view=item&amp;id=304:soborna-ukraina-vid-idei-do-sohodennia&amp;Itemid=236" TargetMode="External"/><Relationship Id="rId2" Type="http://schemas.openxmlformats.org/officeDocument/2006/relationships/hyperlink" Target="http://eukraina.com/publ/human_development/den_sobornosti_ukrajini_istorija_viniknennja_tradiciji_j_svjata/6-1-0-185" TargetMode="External"/><Relationship Id="rId1" Type="http://schemas.openxmlformats.org/officeDocument/2006/relationships/slideLayout" Target="../slideLayouts/slideLayout2.xml"/><Relationship Id="rId6" Type="http://schemas.openxmlformats.org/officeDocument/2006/relationships/hyperlink" Target="http://iful.at.ua/NIV-9-2014/6.pdf" TargetMode="External"/><Relationship Id="rId11" Type="http://schemas.openxmlformats.org/officeDocument/2006/relationships/hyperlink" Target="http://dspace.nbuv.gov.ua/bitstream/handle/123456789/10692/23-Tymchenko.pdf?sequence=1" TargetMode="External"/><Relationship Id="rId5" Type="http://schemas.openxmlformats.org/officeDocument/2006/relationships/hyperlink" Target="http://www.istpravda.com.ua/artefacts/2013/01/23/109614/" TargetMode="External"/><Relationship Id="rId10" Type="http://schemas.openxmlformats.org/officeDocument/2006/relationships/hyperlink" Target="http://www.istpravda.com.ua/artefacts/2011/01/22/17352/#19" TargetMode="External"/><Relationship Id="rId4" Type="http://schemas.openxmlformats.org/officeDocument/2006/relationships/hyperlink" Target="http://www.istpravda.com.ua/articles/2013/01/22/109449/" TargetMode="External"/><Relationship Id="rId9" Type="http://schemas.openxmlformats.org/officeDocument/2006/relationships/hyperlink" Target="http://www.istpravda.com.ua/videos/2010/11/12/419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myjust.gov.ua/uploads/posts/2013-08/1377239508_z-dnem-nezalejnosti-ukrayiny.jpg"/>
          <p:cNvPicPr>
            <a:picLocks noChangeAspect="1" noChangeArrowheads="1"/>
          </p:cNvPicPr>
          <p:nvPr/>
        </p:nvPicPr>
        <p:blipFill>
          <a:blip r:embed="rId2"/>
          <a:srcRect/>
          <a:stretch>
            <a:fillRect/>
          </a:stretch>
        </p:blipFill>
        <p:spPr bwMode="auto">
          <a:xfrm>
            <a:off x="0" y="1142999"/>
            <a:ext cx="9144000" cy="6858001"/>
          </a:xfrm>
          <a:prstGeom prst="rect">
            <a:avLst/>
          </a:prstGeom>
          <a:noFill/>
        </p:spPr>
      </p:pic>
      <p:sp>
        <p:nvSpPr>
          <p:cNvPr id="2" name="Заголовок 1"/>
          <p:cNvSpPr>
            <a:spLocks noGrp="1"/>
          </p:cNvSpPr>
          <p:nvPr>
            <p:ph type="ctrTitle"/>
          </p:nvPr>
        </p:nvSpPr>
        <p:spPr>
          <a:xfrm>
            <a:off x="857224" y="0"/>
            <a:ext cx="7772400" cy="1470025"/>
          </a:xfrm>
        </p:spPr>
        <p:txBody>
          <a:bodyPr/>
          <a:lstStyle/>
          <a:p>
            <a:r>
              <a:rPr lang="ru-RU" b="1" dirty="0"/>
              <a:t>НЕЗАЛЕЖНІСТЬ. </a:t>
            </a:r>
            <a:r>
              <a:rPr lang="ru-RU" b="1" dirty="0" err="1"/>
              <a:t>Від</a:t>
            </a:r>
            <a:r>
              <a:rPr lang="ru-RU" b="1" dirty="0"/>
              <a:t> 1991-го – </a:t>
            </a:r>
            <a:r>
              <a:rPr lang="ru-RU" b="1" dirty="0" err="1"/>
              <a:t>назавжди</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smtClean="0"/>
              <a:t>Конституційний</a:t>
            </a:r>
            <a:r>
              <a:rPr lang="ru-RU" b="1" dirty="0" smtClean="0"/>
              <a:t> закон ч.1 (м.Хуст) </a:t>
            </a:r>
            <a:r>
              <a:rPr lang="ru-RU" dirty="0" smtClean="0"/>
              <a:t>(15 </a:t>
            </a:r>
            <a:r>
              <a:rPr lang="ru-RU" dirty="0" err="1" smtClean="0"/>
              <a:t>березня</a:t>
            </a:r>
            <a:r>
              <a:rPr lang="ru-RU" dirty="0" smtClean="0"/>
              <a:t> 1939 р.)</a:t>
            </a:r>
            <a:endParaRPr lang="ru-RU" dirty="0"/>
          </a:p>
        </p:txBody>
      </p:sp>
      <p:sp>
        <p:nvSpPr>
          <p:cNvPr id="5" name="Стрелка влево 4"/>
          <p:cNvSpPr/>
          <p:nvPr/>
        </p:nvSpPr>
        <p:spPr>
          <a:xfrm>
            <a:off x="4357686" y="928670"/>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err="1" smtClean="0"/>
              <a:t>Карпа́тська</a:t>
            </a:r>
            <a:r>
              <a:rPr lang="ru-RU" sz="1200" b="1" dirty="0" smtClean="0"/>
              <a:t> </a:t>
            </a:r>
            <a:r>
              <a:rPr lang="ru-RU" sz="1200" b="1" dirty="0" err="1" smtClean="0"/>
              <a:t>Украї́на</a:t>
            </a:r>
            <a:r>
              <a:rPr lang="ru-RU" sz="1200" dirty="0" smtClean="0"/>
              <a:t> (до 26 </a:t>
            </a:r>
            <a:r>
              <a:rPr lang="ru-RU" sz="1200" dirty="0" err="1" smtClean="0"/>
              <a:t>жовтня</a:t>
            </a:r>
            <a:r>
              <a:rPr lang="ru-RU" sz="1200" dirty="0" smtClean="0"/>
              <a:t> 1938 </a:t>
            </a:r>
            <a:r>
              <a:rPr lang="ru-RU" sz="1200" b="1" dirty="0" err="1" smtClean="0"/>
              <a:t>Підкарпатська</a:t>
            </a:r>
            <a:r>
              <a:rPr lang="ru-RU" sz="1200" b="1" dirty="0" smtClean="0"/>
              <a:t> Русь</a:t>
            </a:r>
            <a:r>
              <a:rPr lang="ru-RU" sz="1200" dirty="0" smtClean="0"/>
              <a:t>) — автономна </a:t>
            </a:r>
            <a:r>
              <a:rPr lang="ru-RU" sz="1200" dirty="0" err="1" smtClean="0"/>
              <a:t>республіка</a:t>
            </a:r>
            <a:r>
              <a:rPr lang="ru-RU" sz="1200" dirty="0" smtClean="0"/>
              <a:t> у </a:t>
            </a:r>
            <a:r>
              <a:rPr lang="ru-RU" sz="1200" dirty="0" err="1" smtClean="0"/>
              <a:t>складі</a:t>
            </a:r>
            <a:r>
              <a:rPr lang="ru-RU" sz="1200" dirty="0" smtClean="0"/>
              <a:t> </a:t>
            </a:r>
            <a:r>
              <a:rPr lang="ru-RU" sz="1200" dirty="0" err="1" smtClean="0"/>
              <a:t>Чехо-Словаччини</a:t>
            </a:r>
            <a:r>
              <a:rPr lang="ru-RU" sz="1200" dirty="0" smtClean="0"/>
              <a:t> в 1938–1939 </a:t>
            </a:r>
            <a:r>
              <a:rPr lang="ru-RU" sz="1200" dirty="0" err="1" smtClean="0"/>
              <a:t>рр</a:t>
            </a:r>
            <a:r>
              <a:rPr lang="ru-RU" sz="1200" dirty="0" smtClean="0"/>
              <a:t>., </a:t>
            </a:r>
            <a:r>
              <a:rPr lang="ru-RU" sz="1200" dirty="0" err="1" smtClean="0"/>
              <a:t>Українська</a:t>
            </a:r>
            <a:r>
              <a:rPr lang="ru-RU" sz="1200" dirty="0" smtClean="0"/>
              <a:t> </a:t>
            </a:r>
            <a:r>
              <a:rPr lang="ru-RU" sz="1200" dirty="0" err="1" smtClean="0"/>
              <a:t>незалежна</a:t>
            </a:r>
            <a:r>
              <a:rPr lang="ru-RU" sz="1200" dirty="0" smtClean="0"/>
              <a:t> держава — в основному на </a:t>
            </a:r>
            <a:r>
              <a:rPr lang="ru-RU" sz="1200" dirty="0" err="1" smtClean="0"/>
              <a:t>гірській</a:t>
            </a:r>
            <a:r>
              <a:rPr lang="ru-RU" sz="1200" dirty="0" smtClean="0"/>
              <a:t> </a:t>
            </a:r>
            <a:r>
              <a:rPr lang="ru-RU" sz="1200" dirty="0" err="1" smtClean="0"/>
              <a:t>частині</a:t>
            </a:r>
            <a:r>
              <a:rPr lang="ru-RU" sz="1200" dirty="0" smtClean="0"/>
              <a:t> </a:t>
            </a:r>
            <a:r>
              <a:rPr lang="ru-RU" sz="1200" dirty="0" err="1" smtClean="0"/>
              <a:t>території</a:t>
            </a:r>
            <a:r>
              <a:rPr lang="ru-RU" sz="1200" dirty="0" smtClean="0"/>
              <a:t> </a:t>
            </a:r>
            <a:r>
              <a:rPr lang="ru-RU" sz="1200" dirty="0" err="1" smtClean="0"/>
              <a:t>Закарпаття</a:t>
            </a:r>
            <a:r>
              <a:rPr lang="ru-RU" sz="1200" dirty="0" smtClean="0"/>
              <a:t> </a:t>
            </a:r>
            <a:r>
              <a:rPr lang="ru-RU" sz="1200" dirty="0" err="1" smtClean="0"/>
              <a:t>з</a:t>
            </a:r>
            <a:r>
              <a:rPr lang="ru-RU" sz="1200" dirty="0" smtClean="0"/>
              <a:t> 14 по 15 </a:t>
            </a:r>
            <a:r>
              <a:rPr lang="ru-RU" sz="1200" dirty="0" err="1" smtClean="0"/>
              <a:t>березня</a:t>
            </a:r>
            <a:r>
              <a:rPr lang="ru-RU" sz="1200" dirty="0" smtClean="0"/>
              <a:t> 1939 року.</a:t>
            </a:r>
            <a:endParaRPr lang="ru-RU" sz="1200" dirty="0"/>
          </a:p>
        </p:txBody>
      </p:sp>
      <p:pic>
        <p:nvPicPr>
          <p:cNvPr id="17410" name="Picture 2" descr="&amp;Gcy;&amp;iecy;&amp;rcy;&amp;bcy;"/>
          <p:cNvPicPr>
            <a:picLocks noChangeAspect="1" noChangeArrowheads="1"/>
          </p:cNvPicPr>
          <p:nvPr/>
        </p:nvPicPr>
        <p:blipFill>
          <a:blip r:embed="rId2"/>
          <a:srcRect/>
          <a:stretch>
            <a:fillRect/>
          </a:stretch>
        </p:blipFill>
        <p:spPr bwMode="auto">
          <a:xfrm>
            <a:off x="7858148" y="3143248"/>
            <a:ext cx="1120119" cy="1357322"/>
          </a:xfrm>
          <a:prstGeom prst="rect">
            <a:avLst/>
          </a:prstGeom>
          <a:noFill/>
        </p:spPr>
      </p:pic>
      <p:sp>
        <p:nvSpPr>
          <p:cNvPr id="7" name="Прямоугольник 6"/>
          <p:cNvSpPr/>
          <p:nvPr/>
        </p:nvSpPr>
        <p:spPr>
          <a:xfrm>
            <a:off x="8215338" y="4572008"/>
            <a:ext cx="621709" cy="369332"/>
          </a:xfrm>
          <a:prstGeom prst="rect">
            <a:avLst/>
          </a:prstGeom>
        </p:spPr>
        <p:txBody>
          <a:bodyPr wrap="none">
            <a:spAutoFit/>
          </a:bodyPr>
          <a:lstStyle/>
          <a:p>
            <a:r>
              <a:rPr lang="ru-RU" dirty="0" smtClean="0">
                <a:hlinkClick r:id="rId3" tooltip="Герб України"/>
              </a:rPr>
              <a:t>Герб</a:t>
            </a:r>
            <a:endParaRPr lang="ru-RU" dirty="0"/>
          </a:p>
        </p:txBody>
      </p:sp>
      <p:pic>
        <p:nvPicPr>
          <p:cNvPr id="17412" name="Picture 4" descr="&amp;Pcy;&amp;rcy;&amp;acy;&amp;pcy;&amp;ocy;&amp;rcy;"/>
          <p:cNvPicPr>
            <a:picLocks noChangeAspect="1" noChangeArrowheads="1"/>
          </p:cNvPicPr>
          <p:nvPr/>
        </p:nvPicPr>
        <p:blipFill>
          <a:blip r:embed="rId4"/>
          <a:srcRect/>
          <a:stretch>
            <a:fillRect/>
          </a:stretch>
        </p:blipFill>
        <p:spPr bwMode="auto">
          <a:xfrm>
            <a:off x="6000760" y="3214686"/>
            <a:ext cx="1506221" cy="1000132"/>
          </a:xfrm>
          <a:prstGeom prst="rect">
            <a:avLst/>
          </a:prstGeom>
          <a:noFill/>
        </p:spPr>
      </p:pic>
      <p:sp>
        <p:nvSpPr>
          <p:cNvPr id="9" name="Прямоугольник 8"/>
          <p:cNvSpPr/>
          <p:nvPr/>
        </p:nvSpPr>
        <p:spPr>
          <a:xfrm>
            <a:off x="6357950" y="4500570"/>
            <a:ext cx="925253" cy="369332"/>
          </a:xfrm>
          <a:prstGeom prst="rect">
            <a:avLst/>
          </a:prstGeom>
        </p:spPr>
        <p:txBody>
          <a:bodyPr wrap="none">
            <a:spAutoFit/>
          </a:bodyPr>
          <a:lstStyle/>
          <a:p>
            <a:r>
              <a:rPr lang="ru-RU" dirty="0" smtClean="0">
                <a:hlinkClick r:id="rId5" tooltip="Прапор України"/>
              </a:rPr>
              <a:t>Прапор</a:t>
            </a:r>
            <a:endParaRPr lang="ru-RU" dirty="0"/>
          </a:p>
        </p:txBody>
      </p:sp>
      <p:pic>
        <p:nvPicPr>
          <p:cNvPr id="17414" name="Picture 6" descr="&amp;Rcy;&amp;ocy;&amp;zcy;&amp;tcy;&amp;acy;&amp;shcy;&amp;ucy;&amp;vcy;&amp;acy;&amp;ncy;&amp;ncy;&amp;yacy; &amp;Ucy;&amp;kcy;&amp;rcy;&amp;acy;&amp;yicy;&amp;ncy;&amp;icy;"/>
          <p:cNvPicPr>
            <a:picLocks noChangeAspect="1" noChangeArrowheads="1"/>
          </p:cNvPicPr>
          <p:nvPr/>
        </p:nvPicPr>
        <p:blipFill>
          <a:blip r:embed="rId6"/>
          <a:srcRect/>
          <a:stretch>
            <a:fillRect/>
          </a:stretch>
        </p:blipFill>
        <p:spPr bwMode="auto">
          <a:xfrm>
            <a:off x="5714975" y="4857760"/>
            <a:ext cx="3429025" cy="2000240"/>
          </a:xfrm>
          <a:prstGeom prst="rect">
            <a:avLst/>
          </a:prstGeom>
          <a:noFill/>
        </p:spPr>
      </p:pic>
      <p:sp>
        <p:nvSpPr>
          <p:cNvPr id="11" name="Вертикальный свиток 10"/>
          <p:cNvSpPr/>
          <p:nvPr/>
        </p:nvSpPr>
        <p:spPr>
          <a:xfrm>
            <a:off x="0" y="1500174"/>
            <a:ext cx="4786314" cy="5143536"/>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t>§ 1. </a:t>
            </a:r>
            <a:r>
              <a:rPr lang="ru-RU" sz="1200" dirty="0" err="1" smtClean="0"/>
              <a:t>Карпатська</a:t>
            </a:r>
            <a:r>
              <a:rPr lang="ru-RU" sz="1200" dirty="0" smtClean="0"/>
              <a:t> </a:t>
            </a:r>
            <a:r>
              <a:rPr lang="ru-RU" sz="1200" dirty="0" err="1" smtClean="0"/>
              <a:t>Україна</a:t>
            </a:r>
            <a:r>
              <a:rPr lang="ru-RU" sz="1200" dirty="0" smtClean="0"/>
              <a:t> </a:t>
            </a:r>
            <a:r>
              <a:rPr lang="ru-RU" sz="1200" dirty="0" err="1" smtClean="0"/>
              <a:t>є</a:t>
            </a:r>
            <a:r>
              <a:rPr lang="ru-RU" sz="1200" dirty="0" smtClean="0"/>
              <a:t> </a:t>
            </a:r>
            <a:r>
              <a:rPr lang="ru-RU" sz="1200" dirty="0" err="1" smtClean="0"/>
              <a:t>незалежна</a:t>
            </a:r>
            <a:r>
              <a:rPr lang="ru-RU" sz="1200" dirty="0" smtClean="0"/>
              <a:t> Держава. </a:t>
            </a:r>
          </a:p>
          <a:p>
            <a:r>
              <a:rPr lang="ru-RU" sz="1200" dirty="0" smtClean="0"/>
              <a:t>§ 2. </a:t>
            </a:r>
            <a:r>
              <a:rPr lang="ru-RU" sz="1200" dirty="0" err="1" smtClean="0"/>
              <a:t>Назва</a:t>
            </a:r>
            <a:r>
              <a:rPr lang="ru-RU" sz="1200" dirty="0" smtClean="0"/>
              <a:t> </a:t>
            </a:r>
            <a:r>
              <a:rPr lang="ru-RU" sz="1200" dirty="0" err="1" smtClean="0"/>
              <a:t>Держави</a:t>
            </a:r>
            <a:r>
              <a:rPr lang="ru-RU" sz="1200" dirty="0" smtClean="0"/>
              <a:t> є: КАРПАТСЬКА УКРАЇНА. </a:t>
            </a:r>
          </a:p>
          <a:p>
            <a:r>
              <a:rPr lang="ru-RU" sz="1200" dirty="0" smtClean="0"/>
              <a:t>§ 3. </a:t>
            </a:r>
            <a:r>
              <a:rPr lang="ru-RU" sz="1200" dirty="0" err="1" smtClean="0"/>
              <a:t>Карпатська</a:t>
            </a:r>
            <a:r>
              <a:rPr lang="ru-RU" sz="1200" dirty="0" smtClean="0"/>
              <a:t> </a:t>
            </a:r>
            <a:r>
              <a:rPr lang="ru-RU" sz="1200" dirty="0" err="1" smtClean="0"/>
              <a:t>Україна</a:t>
            </a:r>
            <a:r>
              <a:rPr lang="ru-RU" sz="1200" dirty="0" smtClean="0"/>
              <a:t> </a:t>
            </a:r>
            <a:r>
              <a:rPr lang="ru-RU" sz="1200" dirty="0" err="1" smtClean="0"/>
              <a:t>є</a:t>
            </a:r>
            <a:r>
              <a:rPr lang="ru-RU" sz="1200" dirty="0" smtClean="0"/>
              <a:t> </a:t>
            </a:r>
            <a:r>
              <a:rPr lang="ru-RU" sz="1200" dirty="0" err="1" smtClean="0"/>
              <a:t>республікою</a:t>
            </a:r>
            <a:r>
              <a:rPr lang="ru-RU" sz="1200" dirty="0" smtClean="0"/>
              <a:t> </a:t>
            </a:r>
            <a:r>
              <a:rPr lang="ru-RU" sz="1200" dirty="0" err="1" smtClean="0"/>
              <a:t>з</a:t>
            </a:r>
            <a:r>
              <a:rPr lang="ru-RU" sz="1200" dirty="0" smtClean="0"/>
              <a:t> президентом, </a:t>
            </a:r>
            <a:r>
              <a:rPr lang="ru-RU" sz="1200" dirty="0" err="1" smtClean="0"/>
              <a:t>вибраним</a:t>
            </a:r>
            <a:r>
              <a:rPr lang="ru-RU" sz="1200" dirty="0" smtClean="0"/>
              <a:t> </a:t>
            </a:r>
            <a:r>
              <a:rPr lang="ru-RU" sz="1200" dirty="0" err="1" smtClean="0"/>
              <a:t>Соймом</a:t>
            </a:r>
            <a:r>
              <a:rPr lang="ru-RU" sz="1200" dirty="0" smtClean="0"/>
              <a:t> </a:t>
            </a:r>
            <a:r>
              <a:rPr lang="ru-RU" sz="1200" dirty="0" err="1" smtClean="0"/>
              <a:t>Карпатської</a:t>
            </a:r>
            <a:r>
              <a:rPr lang="ru-RU" sz="1200" dirty="0" smtClean="0"/>
              <a:t> </a:t>
            </a:r>
            <a:r>
              <a:rPr lang="ru-RU" sz="1200" dirty="0" err="1" smtClean="0"/>
              <a:t>України</a:t>
            </a:r>
            <a:r>
              <a:rPr lang="ru-RU" sz="1200" dirty="0" smtClean="0"/>
              <a:t>, на </a:t>
            </a:r>
            <a:r>
              <a:rPr lang="ru-RU" sz="1200" dirty="0" err="1" smtClean="0"/>
              <a:t>чолі</a:t>
            </a:r>
            <a:r>
              <a:rPr lang="ru-RU" sz="1200" dirty="0" smtClean="0"/>
              <a:t>. </a:t>
            </a:r>
          </a:p>
          <a:p>
            <a:r>
              <a:rPr lang="ru-RU" sz="1200" dirty="0" smtClean="0"/>
              <a:t>§ 4. </a:t>
            </a:r>
            <a:r>
              <a:rPr lang="ru-RU" sz="1200" dirty="0" err="1" smtClean="0"/>
              <a:t>Державна</a:t>
            </a:r>
            <a:r>
              <a:rPr lang="ru-RU" sz="1200" dirty="0" smtClean="0"/>
              <a:t> </a:t>
            </a:r>
            <a:r>
              <a:rPr lang="ru-RU" sz="1200" dirty="0" err="1" smtClean="0"/>
              <a:t>мова</a:t>
            </a:r>
            <a:r>
              <a:rPr lang="ru-RU" sz="1200" dirty="0" smtClean="0"/>
              <a:t> </a:t>
            </a:r>
            <a:r>
              <a:rPr lang="ru-RU" sz="1200" dirty="0" err="1" smtClean="0"/>
              <a:t>Карпатської</a:t>
            </a:r>
            <a:r>
              <a:rPr lang="ru-RU" sz="1200" dirty="0" smtClean="0"/>
              <a:t> </a:t>
            </a:r>
            <a:r>
              <a:rPr lang="ru-RU" sz="1200" dirty="0" err="1" smtClean="0"/>
              <a:t>України</a:t>
            </a:r>
            <a:r>
              <a:rPr lang="ru-RU" sz="1200" dirty="0" smtClean="0"/>
              <a:t> </a:t>
            </a:r>
            <a:r>
              <a:rPr lang="ru-RU" sz="1200" dirty="0" err="1" smtClean="0"/>
              <a:t>є</a:t>
            </a:r>
            <a:r>
              <a:rPr lang="ru-RU" sz="1200" dirty="0" smtClean="0"/>
              <a:t> </a:t>
            </a:r>
            <a:r>
              <a:rPr lang="ru-RU" sz="1200" dirty="0" err="1" smtClean="0"/>
              <a:t>українська</a:t>
            </a:r>
            <a:r>
              <a:rPr lang="ru-RU" sz="1200" dirty="0" smtClean="0"/>
              <a:t> </a:t>
            </a:r>
            <a:r>
              <a:rPr lang="ru-RU" sz="1200" dirty="0" err="1" smtClean="0"/>
              <a:t>мова</a:t>
            </a:r>
            <a:r>
              <a:rPr lang="ru-RU" sz="1200" dirty="0" smtClean="0"/>
              <a:t>. </a:t>
            </a:r>
          </a:p>
          <a:p>
            <a:r>
              <a:rPr lang="ru-RU" sz="1200" dirty="0" smtClean="0"/>
              <a:t>§ 5. </a:t>
            </a:r>
            <a:r>
              <a:rPr lang="ru-RU" sz="1200" dirty="0" err="1" smtClean="0"/>
              <a:t>Барва</a:t>
            </a:r>
            <a:r>
              <a:rPr lang="ru-RU" sz="1200" dirty="0" smtClean="0"/>
              <a:t> державного прапору </a:t>
            </a:r>
            <a:r>
              <a:rPr lang="ru-RU" sz="1200" dirty="0" err="1" smtClean="0"/>
              <a:t>Карпатської</a:t>
            </a:r>
            <a:r>
              <a:rPr lang="ru-RU" sz="1200" dirty="0" smtClean="0"/>
              <a:t> </a:t>
            </a:r>
            <a:r>
              <a:rPr lang="ru-RU" sz="1200" dirty="0" err="1" smtClean="0"/>
              <a:t>України</a:t>
            </a:r>
            <a:r>
              <a:rPr lang="ru-RU" sz="1200" dirty="0" smtClean="0"/>
              <a:t> </a:t>
            </a:r>
            <a:r>
              <a:rPr lang="ru-RU" sz="1200" dirty="0" err="1" smtClean="0"/>
              <a:t>є</a:t>
            </a:r>
            <a:r>
              <a:rPr lang="ru-RU" sz="1200" dirty="0" smtClean="0"/>
              <a:t> синя та </a:t>
            </a:r>
            <a:r>
              <a:rPr lang="ru-RU" sz="1200" dirty="0" err="1" smtClean="0"/>
              <a:t>жовта</a:t>
            </a:r>
            <a:r>
              <a:rPr lang="ru-RU" sz="1200" dirty="0" smtClean="0"/>
              <a:t>, при </a:t>
            </a:r>
            <a:r>
              <a:rPr lang="ru-RU" sz="1200" dirty="0" err="1" smtClean="0"/>
              <a:t>чому</a:t>
            </a:r>
            <a:r>
              <a:rPr lang="ru-RU" sz="1200" dirty="0" smtClean="0"/>
              <a:t> </a:t>
            </a:r>
            <a:r>
              <a:rPr lang="ru-RU" sz="1200" dirty="0" err="1" smtClean="0"/>
              <a:t>барва</a:t>
            </a:r>
            <a:r>
              <a:rPr lang="ru-RU" sz="1200" dirty="0" smtClean="0"/>
              <a:t> синя </a:t>
            </a:r>
            <a:r>
              <a:rPr lang="ru-RU" sz="1200" dirty="0" err="1" smtClean="0"/>
              <a:t>є</a:t>
            </a:r>
            <a:r>
              <a:rPr lang="ru-RU" sz="1200" dirty="0" smtClean="0"/>
              <a:t> </a:t>
            </a:r>
            <a:r>
              <a:rPr lang="ru-RU" sz="1200" dirty="0" err="1" smtClean="0"/>
              <a:t>горішня</a:t>
            </a:r>
            <a:r>
              <a:rPr lang="ru-RU" sz="1200" dirty="0" smtClean="0"/>
              <a:t>, а </a:t>
            </a:r>
            <a:r>
              <a:rPr lang="ru-RU" sz="1200" dirty="0" err="1" smtClean="0"/>
              <a:t>жовта</a:t>
            </a:r>
            <a:r>
              <a:rPr lang="ru-RU" sz="1200" dirty="0" smtClean="0"/>
              <a:t> </a:t>
            </a:r>
            <a:r>
              <a:rPr lang="ru-RU" sz="1200" dirty="0" err="1" smtClean="0"/>
              <a:t>є</a:t>
            </a:r>
            <a:r>
              <a:rPr lang="ru-RU" sz="1200" dirty="0" smtClean="0"/>
              <a:t> </a:t>
            </a:r>
            <a:r>
              <a:rPr lang="ru-RU" sz="1200" dirty="0" err="1" smtClean="0"/>
              <a:t>долішня</a:t>
            </a:r>
            <a:r>
              <a:rPr lang="ru-RU" sz="1200" dirty="0" smtClean="0"/>
              <a:t>. </a:t>
            </a:r>
          </a:p>
          <a:p>
            <a:r>
              <a:rPr lang="ru-RU" sz="1200" dirty="0" smtClean="0"/>
              <a:t>§ 6. </a:t>
            </a:r>
            <a:r>
              <a:rPr lang="ru-RU" sz="1200" dirty="0" err="1" smtClean="0"/>
              <a:t>Державним</a:t>
            </a:r>
            <a:r>
              <a:rPr lang="ru-RU" sz="1200" dirty="0" smtClean="0"/>
              <a:t> гербом </a:t>
            </a:r>
            <a:r>
              <a:rPr lang="ru-RU" sz="1200" dirty="0" err="1" smtClean="0"/>
              <a:t>Карпатської</a:t>
            </a:r>
            <a:r>
              <a:rPr lang="ru-RU" sz="1200" dirty="0" smtClean="0"/>
              <a:t> </a:t>
            </a:r>
            <a:r>
              <a:rPr lang="ru-RU" sz="1200" dirty="0" err="1" smtClean="0"/>
              <a:t>України</a:t>
            </a:r>
            <a:r>
              <a:rPr lang="ru-RU" sz="1200" dirty="0" smtClean="0"/>
              <a:t> </a:t>
            </a:r>
            <a:r>
              <a:rPr lang="ru-RU" sz="1200" dirty="0" err="1" smtClean="0"/>
              <a:t>є</a:t>
            </a:r>
            <a:r>
              <a:rPr lang="ru-RU" sz="1200" dirty="0" smtClean="0"/>
              <a:t> </a:t>
            </a:r>
            <a:r>
              <a:rPr lang="ru-RU" sz="1200" dirty="0" err="1" smtClean="0"/>
              <a:t>дотеперішній</a:t>
            </a:r>
            <a:r>
              <a:rPr lang="ru-RU" sz="1200" dirty="0" smtClean="0"/>
              <a:t> </a:t>
            </a:r>
            <a:r>
              <a:rPr lang="ru-RU" sz="1200" dirty="0" err="1" smtClean="0"/>
              <a:t>краєвий</a:t>
            </a:r>
            <a:r>
              <a:rPr lang="ru-RU" sz="1200" dirty="0" smtClean="0"/>
              <a:t> герб: </a:t>
            </a:r>
            <a:r>
              <a:rPr lang="ru-RU" sz="1200" dirty="0" err="1" smtClean="0"/>
              <a:t>медвідь</a:t>
            </a:r>
            <a:r>
              <a:rPr lang="ru-RU" sz="1200" dirty="0" smtClean="0"/>
              <a:t> у </a:t>
            </a:r>
            <a:r>
              <a:rPr lang="ru-RU" sz="1200" dirty="0" err="1" smtClean="0"/>
              <a:t>лівім</a:t>
            </a:r>
            <a:r>
              <a:rPr lang="ru-RU" sz="1200" dirty="0" smtClean="0"/>
              <a:t> </a:t>
            </a:r>
            <a:r>
              <a:rPr lang="ru-RU" sz="1200" dirty="0" err="1" smtClean="0"/>
              <a:t>червонім</a:t>
            </a:r>
            <a:r>
              <a:rPr lang="ru-RU" sz="1200" dirty="0" smtClean="0"/>
              <a:t> </a:t>
            </a:r>
            <a:r>
              <a:rPr lang="ru-RU" sz="1200" dirty="0" err="1" smtClean="0"/>
              <a:t>півколі</a:t>
            </a:r>
            <a:r>
              <a:rPr lang="ru-RU" sz="1200" dirty="0" smtClean="0"/>
              <a:t>, </a:t>
            </a:r>
            <a:r>
              <a:rPr lang="ru-RU" sz="1200" dirty="0" err="1" smtClean="0"/>
              <a:t>чотири</a:t>
            </a:r>
            <a:r>
              <a:rPr lang="ru-RU" sz="1200" dirty="0" smtClean="0"/>
              <a:t> </a:t>
            </a:r>
            <a:r>
              <a:rPr lang="ru-RU" sz="1200" dirty="0" err="1" smtClean="0"/>
              <a:t>сині</a:t>
            </a:r>
            <a:r>
              <a:rPr lang="ru-RU" sz="1200" dirty="0" smtClean="0"/>
              <a:t> та три </a:t>
            </a:r>
            <a:r>
              <a:rPr lang="ru-RU" sz="1200" dirty="0" err="1" smtClean="0"/>
              <a:t>жовті</a:t>
            </a:r>
            <a:r>
              <a:rPr lang="ru-RU" sz="1200" dirty="0" smtClean="0"/>
              <a:t> </a:t>
            </a:r>
            <a:r>
              <a:rPr lang="ru-RU" sz="1200" dirty="0" err="1" smtClean="0"/>
              <a:t>смуги</a:t>
            </a:r>
            <a:r>
              <a:rPr lang="ru-RU" sz="1200" dirty="0" smtClean="0"/>
              <a:t> у правому </a:t>
            </a:r>
            <a:r>
              <a:rPr lang="ru-RU" sz="1200" dirty="0" err="1" smtClean="0"/>
              <a:t>півколі</a:t>
            </a:r>
            <a:r>
              <a:rPr lang="ru-RU" sz="1200" dirty="0" smtClean="0"/>
              <a:t> </a:t>
            </a:r>
            <a:r>
              <a:rPr lang="ru-RU" sz="1200" dirty="0" err="1" smtClean="0"/>
              <a:t>і</a:t>
            </a:r>
            <a:r>
              <a:rPr lang="ru-RU" sz="1200" dirty="0" smtClean="0"/>
              <a:t> ТРИЗУБ св. </a:t>
            </a:r>
            <a:r>
              <a:rPr lang="ru-RU" sz="1200" dirty="0" err="1" smtClean="0"/>
              <a:t>Володимира</a:t>
            </a:r>
            <a:r>
              <a:rPr lang="ru-RU" sz="1200" dirty="0" smtClean="0"/>
              <a:t> Великого </a:t>
            </a:r>
            <a:r>
              <a:rPr lang="ru-RU" sz="1200" dirty="0" err="1" smtClean="0"/>
              <a:t>з</a:t>
            </a:r>
            <a:r>
              <a:rPr lang="ru-RU" sz="1200" dirty="0" smtClean="0"/>
              <a:t> </a:t>
            </a:r>
            <a:r>
              <a:rPr lang="ru-RU" sz="1200" dirty="0" err="1" smtClean="0"/>
              <a:t>хрестом</a:t>
            </a:r>
            <a:r>
              <a:rPr lang="ru-RU" sz="1200" dirty="0" smtClean="0"/>
              <a:t> на </a:t>
            </a:r>
            <a:r>
              <a:rPr lang="ru-RU" sz="1200" dirty="0" err="1" smtClean="0"/>
              <a:t>середньому</a:t>
            </a:r>
            <a:r>
              <a:rPr lang="ru-RU" sz="1200" dirty="0" smtClean="0"/>
              <a:t> </a:t>
            </a:r>
            <a:r>
              <a:rPr lang="ru-RU" sz="1200" dirty="0" err="1" smtClean="0"/>
              <a:t>зубі</a:t>
            </a:r>
            <a:r>
              <a:rPr lang="ru-RU" sz="1200" dirty="0" smtClean="0"/>
              <a:t>. </a:t>
            </a:r>
            <a:r>
              <a:rPr lang="ru-RU" sz="1200" dirty="0" err="1" smtClean="0"/>
              <a:t>Переведення</a:t>
            </a:r>
            <a:r>
              <a:rPr lang="ru-RU" sz="1200" dirty="0" smtClean="0"/>
              <a:t> </a:t>
            </a:r>
            <a:r>
              <a:rPr lang="ru-RU" sz="1200" dirty="0" err="1" smtClean="0"/>
              <a:t>цього</a:t>
            </a:r>
            <a:r>
              <a:rPr lang="ru-RU" sz="1200" dirty="0" smtClean="0"/>
              <a:t> </a:t>
            </a:r>
            <a:r>
              <a:rPr lang="ru-RU" sz="1200" dirty="0" err="1" smtClean="0"/>
              <a:t>місця</a:t>
            </a:r>
            <a:r>
              <a:rPr lang="ru-RU" sz="1200" dirty="0" smtClean="0"/>
              <a:t> закону </a:t>
            </a:r>
            <a:r>
              <a:rPr lang="ru-RU" sz="1200" dirty="0" err="1" smtClean="0"/>
              <a:t>полишається</a:t>
            </a:r>
            <a:r>
              <a:rPr lang="ru-RU" sz="1200" dirty="0" smtClean="0"/>
              <a:t> </a:t>
            </a:r>
            <a:r>
              <a:rPr lang="ru-RU" sz="1200" dirty="0" err="1" smtClean="0"/>
              <a:t>окремому</a:t>
            </a:r>
            <a:r>
              <a:rPr lang="ru-RU" sz="1200" dirty="0" smtClean="0"/>
              <a:t> </a:t>
            </a:r>
            <a:r>
              <a:rPr lang="ru-RU" sz="1200" dirty="0" err="1" smtClean="0"/>
              <a:t>законові</a:t>
            </a:r>
            <a:r>
              <a:rPr lang="ru-RU" sz="1200" dirty="0" smtClean="0"/>
              <a:t>. </a:t>
            </a:r>
          </a:p>
          <a:p>
            <a:r>
              <a:rPr lang="ru-RU" sz="1200" dirty="0" smtClean="0"/>
              <a:t>§ 7. </a:t>
            </a:r>
            <a:r>
              <a:rPr lang="ru-RU" sz="1200" dirty="0" err="1" smtClean="0"/>
              <a:t>Державний</a:t>
            </a:r>
            <a:r>
              <a:rPr lang="ru-RU" sz="1200" dirty="0" smtClean="0"/>
              <a:t> </a:t>
            </a:r>
            <a:r>
              <a:rPr lang="ru-RU" sz="1200" dirty="0" err="1" smtClean="0"/>
              <a:t>гімн</a:t>
            </a:r>
            <a:r>
              <a:rPr lang="ru-RU" sz="1200" dirty="0" smtClean="0"/>
              <a:t> </a:t>
            </a:r>
            <a:r>
              <a:rPr lang="ru-RU" sz="1200" dirty="0" err="1" smtClean="0"/>
              <a:t>Карпатської</a:t>
            </a:r>
            <a:r>
              <a:rPr lang="ru-RU" sz="1200" dirty="0" smtClean="0"/>
              <a:t> </a:t>
            </a:r>
            <a:r>
              <a:rPr lang="ru-RU" sz="1200" dirty="0" err="1" smtClean="0"/>
              <a:t>України</a:t>
            </a:r>
            <a:r>
              <a:rPr lang="ru-RU" sz="1200" dirty="0" smtClean="0"/>
              <a:t> </a:t>
            </a:r>
            <a:r>
              <a:rPr lang="ru-RU" sz="1200" dirty="0" err="1" smtClean="0"/>
              <a:t>є</a:t>
            </a:r>
            <a:r>
              <a:rPr lang="ru-RU" sz="1200" dirty="0" smtClean="0"/>
              <a:t> "</a:t>
            </a:r>
            <a:r>
              <a:rPr lang="ru-RU" sz="1200" dirty="0" err="1" smtClean="0"/>
              <a:t>Ще</a:t>
            </a:r>
            <a:r>
              <a:rPr lang="ru-RU" sz="1200" dirty="0" smtClean="0"/>
              <a:t> не </a:t>
            </a:r>
            <a:r>
              <a:rPr lang="ru-RU" sz="1200" dirty="0" err="1" smtClean="0"/>
              <a:t>вмерла</a:t>
            </a:r>
            <a:r>
              <a:rPr lang="ru-RU" sz="1200" dirty="0" smtClean="0"/>
              <a:t> </a:t>
            </a:r>
            <a:r>
              <a:rPr lang="ru-RU" sz="1200" dirty="0" err="1" smtClean="0"/>
              <a:t>Україна</a:t>
            </a:r>
            <a:r>
              <a:rPr lang="ru-RU" sz="1200" dirty="0" smtClean="0"/>
              <a:t>". </a:t>
            </a:r>
          </a:p>
          <a:p>
            <a:r>
              <a:rPr lang="ru-RU" sz="1200" dirty="0" smtClean="0"/>
              <a:t>§ 8. Цей закон </a:t>
            </a:r>
            <a:r>
              <a:rPr lang="ru-RU" sz="1200" dirty="0" err="1" smtClean="0"/>
              <a:t>обов’язує</a:t>
            </a:r>
            <a:r>
              <a:rPr lang="ru-RU" sz="1200" dirty="0" smtClean="0"/>
              <a:t> зараз од </a:t>
            </a:r>
            <a:r>
              <a:rPr lang="ru-RU" sz="1200" dirty="0" err="1" smtClean="0"/>
              <a:t>його</a:t>
            </a:r>
            <a:r>
              <a:rPr lang="ru-RU" sz="1200" dirty="0" smtClean="0"/>
              <a:t> </a:t>
            </a:r>
            <a:r>
              <a:rPr lang="ru-RU" sz="1200" dirty="0" err="1" smtClean="0"/>
              <a:t>прийняття</a:t>
            </a:r>
            <a:r>
              <a:rPr lang="ru-RU" sz="1200" dirty="0" smtClean="0"/>
              <a:t>. </a:t>
            </a:r>
            <a:br>
              <a:rPr lang="ru-RU" sz="1200" dirty="0" smtClean="0"/>
            </a:br>
            <a:r>
              <a:rPr lang="ru-RU" sz="1200" dirty="0" smtClean="0"/>
              <a:t/>
            </a:r>
            <a:br>
              <a:rPr lang="ru-RU" sz="1200" dirty="0" smtClean="0"/>
            </a:br>
            <a:r>
              <a:rPr lang="ru-RU" sz="1200" dirty="0" smtClean="0"/>
              <a:t>В </a:t>
            </a:r>
            <a:r>
              <a:rPr lang="ru-RU" sz="1200" dirty="0" err="1" smtClean="0"/>
              <a:t>Хусті</a:t>
            </a:r>
            <a:r>
              <a:rPr lang="ru-RU" sz="1200" dirty="0" smtClean="0"/>
              <a:t>, дня 15. </a:t>
            </a:r>
            <a:r>
              <a:rPr lang="ru-RU" sz="1200" dirty="0" err="1" smtClean="0"/>
              <a:t>березня</a:t>
            </a:r>
            <a:r>
              <a:rPr lang="ru-RU" sz="1200" dirty="0" smtClean="0"/>
              <a:t> 1939. </a:t>
            </a:r>
          </a:p>
          <a:p>
            <a:endParaRPr lang="ru-RU" sz="1200" dirty="0"/>
          </a:p>
        </p:txBody>
      </p:sp>
      <p:sp>
        <p:nvSpPr>
          <p:cNvPr id="10" name="Прямоугольник 9"/>
          <p:cNvSpPr/>
          <p:nvPr/>
        </p:nvSpPr>
        <p:spPr>
          <a:xfrm>
            <a:off x="0" y="6072206"/>
            <a:ext cx="5643570" cy="738664"/>
          </a:xfrm>
          <a:prstGeom prst="rect">
            <a:avLst/>
          </a:prstGeom>
        </p:spPr>
        <p:txBody>
          <a:bodyPr wrap="square">
            <a:spAutoFit/>
          </a:bodyPr>
          <a:lstStyle/>
          <a:p>
            <a:r>
              <a:rPr lang="ru-RU" sz="1400" dirty="0" err="1" smtClean="0"/>
              <a:t>Конституційний</a:t>
            </a:r>
            <a:r>
              <a:rPr lang="ru-RU" sz="1400" dirty="0" smtClean="0"/>
              <a:t> закон. Ч. 1, </a:t>
            </a:r>
            <a:r>
              <a:rPr lang="ru-RU" sz="1400" dirty="0" err="1" smtClean="0"/>
              <a:t>прийнятий</a:t>
            </a:r>
            <a:r>
              <a:rPr lang="ru-RU" sz="1400" dirty="0" smtClean="0"/>
              <a:t> 15 </a:t>
            </a:r>
            <a:r>
              <a:rPr lang="ru-RU" sz="1400" dirty="0" err="1" smtClean="0"/>
              <a:t>березня</a:t>
            </a:r>
            <a:r>
              <a:rPr lang="ru-RU" sz="1400" dirty="0" smtClean="0"/>
              <a:t> 1939 р. на </a:t>
            </a:r>
            <a:r>
              <a:rPr lang="ru-RU" sz="1400" dirty="0" err="1" smtClean="0"/>
              <a:t>Соймі</a:t>
            </a:r>
            <a:r>
              <a:rPr lang="ru-RU" sz="1400" dirty="0" smtClean="0"/>
              <a:t> </a:t>
            </a:r>
            <a:r>
              <a:rPr lang="ru-RU" sz="1400" dirty="0" err="1" smtClean="0"/>
              <a:t>Карпатської</a:t>
            </a:r>
            <a:r>
              <a:rPr lang="ru-RU" sz="1400" dirty="0" smtClean="0"/>
              <a:t> </a:t>
            </a:r>
            <a:r>
              <a:rPr lang="ru-RU" sz="1400" dirty="0" err="1" smtClean="0"/>
              <a:t>України</a:t>
            </a:r>
            <a:r>
              <a:rPr lang="ru-RU" sz="1400" dirty="0" smtClean="0"/>
              <a:t> [</a:t>
            </a:r>
            <a:r>
              <a:rPr lang="ru-RU" sz="1400" dirty="0" err="1" smtClean="0"/>
              <a:t>Електронний</a:t>
            </a:r>
            <a:r>
              <a:rPr lang="ru-RU" sz="1400" dirty="0" smtClean="0"/>
              <a:t> ресурс] //Режим доступу: </a:t>
            </a:r>
            <a:r>
              <a:rPr lang="ru-RU" sz="1400" dirty="0" smtClean="0">
                <a:hlinkClick r:id="rId7"/>
              </a:rPr>
              <a:t>http://litopys.org.ua/volosh/volosh45.htm</a:t>
            </a:r>
            <a:endParaRPr lang="ru-RU"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r>
              <a:rPr lang="ru-RU" sz="3200" b="1" dirty="0" err="1" smtClean="0"/>
              <a:t>Перелік</a:t>
            </a:r>
            <a:r>
              <a:rPr lang="ru-RU" sz="3200" b="1" dirty="0" smtClean="0"/>
              <a:t> </a:t>
            </a:r>
            <a:r>
              <a:rPr lang="ru-RU" sz="3200" b="1" dirty="0" err="1" smtClean="0"/>
              <a:t>науково-популярних</a:t>
            </a:r>
            <a:r>
              <a:rPr lang="ru-RU" sz="3200" b="1" dirty="0" smtClean="0"/>
              <a:t> </a:t>
            </a:r>
            <a:r>
              <a:rPr lang="ru-RU" sz="3200" b="1" dirty="0" err="1" smtClean="0"/>
              <a:t>і</a:t>
            </a:r>
            <a:r>
              <a:rPr lang="ru-RU" sz="3200" b="1" dirty="0" smtClean="0"/>
              <a:t> </a:t>
            </a:r>
            <a:r>
              <a:rPr lang="ru-RU" sz="3200" b="1" dirty="0" err="1" smtClean="0"/>
              <a:t>наукових</a:t>
            </a:r>
            <a:r>
              <a:rPr lang="ru-RU" sz="3200" b="1" dirty="0" smtClean="0"/>
              <a:t> </a:t>
            </a:r>
            <a:r>
              <a:rPr lang="ru-RU" sz="3200" b="1" dirty="0" err="1" smtClean="0"/>
              <a:t>публікацій</a:t>
            </a:r>
            <a:r>
              <a:rPr lang="ru-RU" sz="3200" b="1" dirty="0" smtClean="0"/>
              <a:t>, </a:t>
            </a:r>
            <a:r>
              <a:rPr lang="ru-RU" sz="3200" b="1" dirty="0" err="1" smtClean="0"/>
              <a:t>присвячених</a:t>
            </a:r>
            <a:r>
              <a:rPr lang="ru-RU" sz="3200" b="1" dirty="0" smtClean="0"/>
              <a:t> </a:t>
            </a:r>
            <a:r>
              <a:rPr lang="ru-RU" sz="3200" b="1" dirty="0" err="1" smtClean="0"/>
              <a:t>проголошенню</a:t>
            </a:r>
            <a:r>
              <a:rPr lang="ru-RU" sz="3200" b="1" dirty="0" smtClean="0"/>
              <a:t> </a:t>
            </a:r>
            <a:r>
              <a:rPr lang="ru-RU" sz="3200" b="1" dirty="0" err="1" smtClean="0"/>
              <a:t>незалежності</a:t>
            </a:r>
            <a:r>
              <a:rPr lang="ru-RU" sz="3200" b="1" dirty="0" smtClean="0"/>
              <a:t> </a:t>
            </a:r>
            <a:r>
              <a:rPr lang="ru-RU" sz="3200" b="1" dirty="0" err="1" smtClean="0"/>
              <a:t>Карпатської</a:t>
            </a:r>
            <a:r>
              <a:rPr lang="ru-RU" sz="3200" b="1" dirty="0" smtClean="0"/>
              <a:t> </a:t>
            </a:r>
            <a:r>
              <a:rPr lang="ru-RU" sz="3200" b="1" dirty="0" err="1" smtClean="0"/>
              <a:t>України</a:t>
            </a:r>
            <a:r>
              <a:rPr lang="ru-RU" sz="3200" b="1" dirty="0" smtClean="0"/>
              <a:t> (1939 </a:t>
            </a:r>
            <a:r>
              <a:rPr lang="ru-RU" sz="3200" b="1" dirty="0" err="1" smtClean="0"/>
              <a:t>рік</a:t>
            </a:r>
            <a:r>
              <a:rPr lang="ru-RU" sz="3200" b="1" dirty="0" smtClean="0"/>
              <a:t>):</a:t>
            </a:r>
            <a:r>
              <a:rPr lang="ru-RU" sz="3200" dirty="0" smtClean="0"/>
              <a:t/>
            </a:r>
            <a:br>
              <a:rPr lang="ru-RU" sz="3200" dirty="0" smtClean="0"/>
            </a:br>
            <a:endParaRPr lang="ru-RU" sz="3200" dirty="0"/>
          </a:p>
        </p:txBody>
      </p:sp>
      <p:sp>
        <p:nvSpPr>
          <p:cNvPr id="6" name="Содержимое 5"/>
          <p:cNvSpPr>
            <a:spLocks noGrp="1"/>
          </p:cNvSpPr>
          <p:nvPr>
            <p:ph idx="1"/>
          </p:nvPr>
        </p:nvSpPr>
        <p:spPr/>
        <p:txBody>
          <a:bodyPr>
            <a:normAutofit fontScale="47500" lnSpcReduction="20000"/>
          </a:bodyPr>
          <a:lstStyle/>
          <a:p>
            <a:pPr>
              <a:buNone/>
            </a:pPr>
            <a:r>
              <a:rPr lang="ru-RU" dirty="0" err="1" smtClean="0"/>
              <a:t>Вегеш</a:t>
            </a:r>
            <a:r>
              <a:rPr lang="ru-RU" dirty="0" smtClean="0"/>
              <a:t> М. </a:t>
            </a:r>
            <a:r>
              <a:rPr lang="ru-RU" dirty="0" err="1" smtClean="0"/>
              <a:t>Велич</a:t>
            </a:r>
            <a:r>
              <a:rPr lang="ru-RU" dirty="0" smtClean="0"/>
              <a:t> </a:t>
            </a:r>
            <a:r>
              <a:rPr lang="ru-RU" dirty="0" err="1" smtClean="0"/>
              <a:t>і</a:t>
            </a:r>
            <a:r>
              <a:rPr lang="ru-RU" dirty="0" smtClean="0"/>
              <a:t> </a:t>
            </a:r>
            <a:r>
              <a:rPr lang="ru-RU" dirty="0" err="1" smtClean="0"/>
              <a:t>трагедія</a:t>
            </a:r>
            <a:r>
              <a:rPr lang="ru-RU" dirty="0" smtClean="0"/>
              <a:t> </a:t>
            </a:r>
            <a:r>
              <a:rPr lang="ru-RU" dirty="0" err="1" smtClean="0"/>
              <a:t>Карпатської</a:t>
            </a:r>
            <a:r>
              <a:rPr lang="ru-RU" dirty="0" smtClean="0"/>
              <a:t> </a:t>
            </a:r>
            <a:r>
              <a:rPr lang="ru-RU" dirty="0" err="1" smtClean="0"/>
              <a:t>України</a:t>
            </a:r>
            <a:r>
              <a:rPr lang="ru-RU" dirty="0" smtClean="0"/>
              <a:t> [</a:t>
            </a:r>
            <a:r>
              <a:rPr lang="ru-RU" dirty="0" err="1" smtClean="0"/>
              <a:t>Електронний</a:t>
            </a:r>
            <a:r>
              <a:rPr lang="ru-RU" dirty="0" smtClean="0"/>
              <a:t> ресурс] / </a:t>
            </a:r>
            <a:r>
              <a:rPr lang="ru-RU" dirty="0" err="1" smtClean="0"/>
              <a:t>Вегеш</a:t>
            </a:r>
            <a:r>
              <a:rPr lang="ru-RU" dirty="0" smtClean="0"/>
              <a:t> М. // </a:t>
            </a:r>
            <a:r>
              <a:rPr lang="ru-RU" dirty="0" err="1" smtClean="0"/>
              <a:t>Дзеркало</a:t>
            </a:r>
            <a:r>
              <a:rPr lang="ru-RU" dirty="0" smtClean="0"/>
              <a:t> </a:t>
            </a:r>
            <a:r>
              <a:rPr lang="ru-RU" dirty="0" err="1" smtClean="0"/>
              <a:t>Тижня</a:t>
            </a:r>
            <a:r>
              <a:rPr lang="ru-RU" dirty="0" smtClean="0"/>
              <a:t> – Режим доступу: </a:t>
            </a:r>
            <a:r>
              <a:rPr lang="en-US" dirty="0" smtClean="0">
                <a:hlinkClick r:id="rId2"/>
              </a:rPr>
              <a:t>http://gazeta.dt.ua/SOCIETY/velich_i_tragediya_karpatskoyi_ukrayini.html</a:t>
            </a:r>
            <a:endParaRPr lang="en-US" dirty="0" smtClean="0"/>
          </a:p>
          <a:p>
            <a:pPr>
              <a:buNone/>
            </a:pPr>
            <a:r>
              <a:rPr lang="ru-RU" dirty="0" err="1" smtClean="0"/>
              <a:t>Виступ</a:t>
            </a:r>
            <a:r>
              <a:rPr lang="ru-RU" dirty="0" smtClean="0"/>
              <a:t> </a:t>
            </a:r>
            <a:r>
              <a:rPr lang="ru-RU" dirty="0" err="1" smtClean="0"/>
              <a:t>прем'єр-міністра</a:t>
            </a:r>
            <a:r>
              <a:rPr lang="ru-RU" dirty="0" smtClean="0"/>
              <a:t> </a:t>
            </a:r>
            <a:r>
              <a:rPr lang="ru-RU" dirty="0" err="1" smtClean="0"/>
              <a:t>Карпатської</a:t>
            </a:r>
            <a:r>
              <a:rPr lang="ru-RU" dirty="0" smtClean="0"/>
              <a:t> </a:t>
            </a:r>
            <a:r>
              <a:rPr lang="ru-RU" dirty="0" err="1" smtClean="0"/>
              <a:t>України</a:t>
            </a:r>
            <a:r>
              <a:rPr lang="ru-RU" dirty="0" smtClean="0"/>
              <a:t> 15 </a:t>
            </a:r>
            <a:r>
              <a:rPr lang="ru-RU" dirty="0" err="1" smtClean="0"/>
              <a:t>березня</a:t>
            </a:r>
            <a:r>
              <a:rPr lang="ru-RU" dirty="0" smtClean="0"/>
              <a:t> 1939 року [</a:t>
            </a:r>
            <a:r>
              <a:rPr lang="ru-RU" dirty="0" err="1" smtClean="0"/>
              <a:t>Електронний</a:t>
            </a:r>
            <a:r>
              <a:rPr lang="ru-RU" dirty="0" smtClean="0"/>
              <a:t> ресурс] // </a:t>
            </a:r>
            <a:r>
              <a:rPr lang="ru-RU" dirty="0" err="1" smtClean="0"/>
              <a:t>Історична</a:t>
            </a:r>
            <a:r>
              <a:rPr lang="ru-RU" dirty="0" smtClean="0"/>
              <a:t> правда. – 15.03.2012 – Режим доступу: </a:t>
            </a:r>
            <a:r>
              <a:rPr lang="en-US" dirty="0" smtClean="0">
                <a:hlinkClick r:id="rId3"/>
              </a:rPr>
              <a:t>http://www.istpravda.com.ua/articles/2012/03/15/76954/</a:t>
            </a:r>
            <a:endParaRPr lang="en-US" dirty="0" smtClean="0"/>
          </a:p>
          <a:p>
            <a:pPr>
              <a:buNone/>
            </a:pPr>
            <a:r>
              <a:rPr lang="ru-RU" dirty="0" err="1" smtClean="0"/>
              <a:t>В’ятрович</a:t>
            </a:r>
            <a:r>
              <a:rPr lang="ru-RU" dirty="0" smtClean="0"/>
              <a:t> В. </a:t>
            </a:r>
            <a:r>
              <a:rPr lang="ru-RU" dirty="0" err="1" smtClean="0"/>
              <a:t>Карпатська</a:t>
            </a:r>
            <a:r>
              <a:rPr lang="ru-RU" dirty="0" smtClean="0"/>
              <a:t> </a:t>
            </a:r>
            <a:r>
              <a:rPr lang="ru-RU" dirty="0" err="1" smtClean="0"/>
              <a:t>Україна</a:t>
            </a:r>
            <a:r>
              <a:rPr lang="ru-RU" dirty="0" smtClean="0"/>
              <a:t> та </a:t>
            </a:r>
            <a:r>
              <a:rPr lang="ru-RU" dirty="0" err="1" smtClean="0"/>
              <a:t>її</a:t>
            </a:r>
            <a:r>
              <a:rPr lang="ru-RU" dirty="0" smtClean="0"/>
              <a:t> </a:t>
            </a:r>
            <a:r>
              <a:rPr lang="ru-RU" dirty="0" err="1" smtClean="0"/>
              <a:t>армія</a:t>
            </a:r>
            <a:r>
              <a:rPr lang="ru-RU" dirty="0" smtClean="0"/>
              <a:t> у </a:t>
            </a:r>
            <a:r>
              <a:rPr lang="ru-RU" dirty="0" err="1" smtClean="0"/>
              <a:t>фотографіях</a:t>
            </a:r>
            <a:r>
              <a:rPr lang="ru-RU" dirty="0" smtClean="0"/>
              <a:t> </a:t>
            </a:r>
            <a:r>
              <a:rPr lang="ru-RU" dirty="0" err="1" smtClean="0"/>
              <a:t>Каленика</a:t>
            </a:r>
            <a:r>
              <a:rPr lang="ru-RU" dirty="0" smtClean="0"/>
              <a:t> </a:t>
            </a:r>
            <a:r>
              <a:rPr lang="ru-RU" dirty="0" err="1" smtClean="0"/>
              <a:t>Лисюка</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Режим доступу:  </a:t>
            </a:r>
            <a:r>
              <a:rPr lang="en-US" dirty="0" smtClean="0">
                <a:hlinkClick r:id="rId4"/>
              </a:rPr>
              <a:t>http://www.istpravda.com.ua/artefacts/4d7fe81ac60af/</a:t>
            </a:r>
            <a:endParaRPr lang="en-US" dirty="0" smtClean="0"/>
          </a:p>
          <a:p>
            <a:pPr>
              <a:buNone/>
            </a:pPr>
            <a:r>
              <a:rPr lang="en-US" dirty="0" smtClean="0"/>
              <a:t> </a:t>
            </a:r>
            <a:r>
              <a:rPr lang="ru-RU" dirty="0" err="1" smtClean="0"/>
              <a:t>Гаврош</a:t>
            </a:r>
            <a:r>
              <a:rPr lang="ru-RU" dirty="0" smtClean="0"/>
              <a:t> О. </a:t>
            </a:r>
            <a:r>
              <a:rPr lang="ru-RU" dirty="0" err="1" smtClean="0"/>
              <a:t>Батько</a:t>
            </a:r>
            <a:r>
              <a:rPr lang="ru-RU" dirty="0" smtClean="0"/>
              <a:t> Волошин [</a:t>
            </a:r>
            <a:r>
              <a:rPr lang="ru-RU" dirty="0" err="1" smtClean="0"/>
              <a:t>Електронний</a:t>
            </a:r>
            <a:r>
              <a:rPr lang="ru-RU" dirty="0" smtClean="0"/>
              <a:t> ресурс] / </a:t>
            </a:r>
            <a:r>
              <a:rPr lang="ru-RU" dirty="0" err="1" smtClean="0"/>
              <a:t>Гаврош</a:t>
            </a:r>
            <a:r>
              <a:rPr lang="ru-RU" dirty="0" smtClean="0"/>
              <a:t> О. // </a:t>
            </a:r>
            <a:r>
              <a:rPr lang="ru-RU" dirty="0" err="1" smtClean="0"/>
              <a:t>Український</a:t>
            </a:r>
            <a:r>
              <a:rPr lang="ru-RU" dirty="0" smtClean="0"/>
              <a:t> </a:t>
            </a:r>
            <a:r>
              <a:rPr lang="ru-RU" dirty="0" err="1" smtClean="0"/>
              <a:t>Тиждень</a:t>
            </a:r>
            <a:r>
              <a:rPr lang="ru-RU" dirty="0" smtClean="0"/>
              <a:t>. – 19.03.2010. – Режим доступу: </a:t>
            </a:r>
            <a:r>
              <a:rPr lang="en-US" dirty="0" smtClean="0">
                <a:hlinkClick r:id="rId5"/>
              </a:rPr>
              <a:t>http://stage.tyzhden.ua/History/3589</a:t>
            </a:r>
            <a:endParaRPr lang="en-US" dirty="0" smtClean="0"/>
          </a:p>
          <a:p>
            <a:pPr>
              <a:buNone/>
            </a:pPr>
            <a:r>
              <a:rPr lang="ru-RU" dirty="0" err="1" smtClean="0"/>
              <a:t>Гай-Нижник</a:t>
            </a:r>
            <a:r>
              <a:rPr lang="ru-RU" dirty="0" smtClean="0"/>
              <a:t> П. </a:t>
            </a:r>
            <a:r>
              <a:rPr lang="ru-RU" dirty="0" err="1" smtClean="0"/>
              <a:t>Архівні</a:t>
            </a:r>
            <a:r>
              <a:rPr lang="ru-RU" dirty="0" smtClean="0"/>
              <a:t> </a:t>
            </a:r>
            <a:r>
              <a:rPr lang="ru-RU" dirty="0" err="1" smtClean="0"/>
              <a:t>документи</a:t>
            </a:r>
            <a:r>
              <a:rPr lang="ru-RU" dirty="0" smtClean="0"/>
              <a:t>. </a:t>
            </a:r>
            <a:r>
              <a:rPr lang="ru-RU" dirty="0" err="1" smtClean="0"/>
              <a:t>Карпатська</a:t>
            </a:r>
            <a:r>
              <a:rPr lang="ru-RU" dirty="0" smtClean="0"/>
              <a:t> </a:t>
            </a:r>
            <a:r>
              <a:rPr lang="ru-RU" dirty="0" err="1" smtClean="0"/>
              <a:t>Україна</a:t>
            </a:r>
            <a:r>
              <a:rPr lang="ru-RU" dirty="0" smtClean="0"/>
              <a:t> (1938–1939 </a:t>
            </a:r>
            <a:r>
              <a:rPr lang="ru-RU" dirty="0" err="1" smtClean="0"/>
              <a:t>рр</a:t>
            </a:r>
            <a:r>
              <a:rPr lang="ru-RU" dirty="0" smtClean="0"/>
              <a:t>.)  [</a:t>
            </a:r>
            <a:r>
              <a:rPr lang="ru-RU" dirty="0" err="1" smtClean="0"/>
              <a:t>Електронний</a:t>
            </a:r>
            <a:r>
              <a:rPr lang="ru-RU" dirty="0" smtClean="0"/>
              <a:t> ресурс] / </a:t>
            </a:r>
            <a:r>
              <a:rPr lang="ru-RU" dirty="0" err="1" smtClean="0"/>
              <a:t>Павло</a:t>
            </a:r>
            <a:r>
              <a:rPr lang="ru-RU" dirty="0" smtClean="0"/>
              <a:t> </a:t>
            </a:r>
            <a:r>
              <a:rPr lang="ru-RU" dirty="0" err="1" smtClean="0"/>
              <a:t>Гай-Нижник</a:t>
            </a:r>
            <a:r>
              <a:rPr lang="ru-RU" dirty="0" smtClean="0"/>
              <a:t>. // </a:t>
            </a:r>
            <a:r>
              <a:rPr lang="ru-RU" dirty="0" err="1" smtClean="0"/>
              <a:t>Особистий</a:t>
            </a:r>
            <a:r>
              <a:rPr lang="ru-RU" dirty="0" smtClean="0"/>
              <a:t> сайт – Режим доступу: </a:t>
            </a:r>
            <a:r>
              <a:rPr lang="en-US" dirty="0" smtClean="0">
                <a:hlinkClick r:id="rId6"/>
              </a:rPr>
              <a:t>http://www.hai-nyzhnyk.in.ua/doc2/arhiv.karp.ukr.php</a:t>
            </a:r>
            <a:endParaRPr lang="en-US" dirty="0" smtClean="0"/>
          </a:p>
          <a:p>
            <a:pPr>
              <a:buNone/>
            </a:pPr>
            <a:r>
              <a:rPr lang="ru-RU" dirty="0" err="1" smtClean="0"/>
              <a:t>Документи</a:t>
            </a:r>
            <a:r>
              <a:rPr lang="ru-RU" dirty="0" smtClean="0"/>
              <a:t> </a:t>
            </a:r>
            <a:r>
              <a:rPr lang="ru-RU" dirty="0" err="1" smtClean="0"/>
              <a:t>органів</a:t>
            </a:r>
            <a:r>
              <a:rPr lang="ru-RU" dirty="0" smtClean="0"/>
              <a:t> </a:t>
            </a:r>
            <a:r>
              <a:rPr lang="ru-RU" dirty="0" err="1" smtClean="0"/>
              <a:t>влади</a:t>
            </a:r>
            <a:r>
              <a:rPr lang="ru-RU" dirty="0" smtClean="0"/>
              <a:t> </a:t>
            </a:r>
            <a:r>
              <a:rPr lang="ru-RU" dirty="0" err="1" smtClean="0"/>
              <a:t>Карпатської</a:t>
            </a:r>
            <a:r>
              <a:rPr lang="ru-RU" dirty="0" smtClean="0"/>
              <a:t> </a:t>
            </a:r>
            <a:r>
              <a:rPr lang="ru-RU" dirty="0" err="1" smtClean="0"/>
              <a:t>України</a:t>
            </a:r>
            <a:r>
              <a:rPr lang="ru-RU" dirty="0" smtClean="0"/>
              <a:t>. </a:t>
            </a:r>
            <a:r>
              <a:rPr lang="ru-RU" dirty="0" err="1" smtClean="0"/>
              <a:t>Електронний</a:t>
            </a:r>
            <a:r>
              <a:rPr lang="ru-RU" dirty="0" smtClean="0"/>
              <a:t> </a:t>
            </a:r>
            <a:r>
              <a:rPr lang="ru-RU" dirty="0" err="1" smtClean="0"/>
              <a:t>архів</a:t>
            </a:r>
            <a:r>
              <a:rPr lang="ru-RU" dirty="0" smtClean="0"/>
              <a:t> </a:t>
            </a:r>
            <a:r>
              <a:rPr lang="ru-RU" dirty="0" err="1" smtClean="0"/>
              <a:t>українського</a:t>
            </a:r>
            <a:r>
              <a:rPr lang="ru-RU" dirty="0" smtClean="0"/>
              <a:t> </a:t>
            </a:r>
            <a:r>
              <a:rPr lang="ru-RU" dirty="0" err="1" smtClean="0"/>
              <a:t>визвольного</a:t>
            </a:r>
            <a:r>
              <a:rPr lang="ru-RU" dirty="0" smtClean="0"/>
              <a:t> </a:t>
            </a:r>
            <a:r>
              <a:rPr lang="ru-RU" dirty="0" err="1" smtClean="0"/>
              <a:t>руху</a:t>
            </a:r>
            <a:r>
              <a:rPr lang="ru-RU" dirty="0" smtClean="0"/>
              <a:t> [</a:t>
            </a:r>
            <a:r>
              <a:rPr lang="ru-RU" dirty="0" err="1" smtClean="0"/>
              <a:t>Електронний</a:t>
            </a:r>
            <a:r>
              <a:rPr lang="ru-RU" dirty="0" smtClean="0"/>
              <a:t> ресурс] // Режим доступу: </a:t>
            </a:r>
            <a:r>
              <a:rPr lang="en-US" dirty="0" smtClean="0">
                <a:hlinkClick r:id="rId7"/>
              </a:rPr>
              <a:t>http://avr.org.ua/index.php/ROZDILY_RES?idUpCat=149</a:t>
            </a:r>
            <a:endParaRPr lang="en-US" dirty="0" smtClean="0"/>
          </a:p>
          <a:p>
            <a:pPr>
              <a:buNone/>
            </a:pPr>
            <a:r>
              <a:rPr lang="ru-RU" dirty="0" smtClean="0"/>
              <a:t>До </a:t>
            </a:r>
            <a:r>
              <a:rPr lang="ru-RU" dirty="0" err="1" smtClean="0"/>
              <a:t>річниці</a:t>
            </a:r>
            <a:r>
              <a:rPr lang="ru-RU" dirty="0" smtClean="0"/>
              <a:t> </a:t>
            </a:r>
            <a:r>
              <a:rPr lang="ru-RU" dirty="0" err="1" smtClean="0"/>
              <a:t>проголошення</a:t>
            </a:r>
            <a:r>
              <a:rPr lang="ru-RU" dirty="0" smtClean="0"/>
              <a:t> </a:t>
            </a:r>
            <a:r>
              <a:rPr lang="ru-RU" dirty="0" err="1" smtClean="0"/>
              <a:t>Карпатської</a:t>
            </a:r>
            <a:r>
              <a:rPr lang="ru-RU" dirty="0" smtClean="0"/>
              <a:t> </a:t>
            </a:r>
            <a:r>
              <a:rPr lang="ru-RU" dirty="0" err="1" smtClean="0"/>
              <a:t>України</a:t>
            </a:r>
            <a:r>
              <a:rPr lang="ru-RU" dirty="0" smtClean="0"/>
              <a:t> в </a:t>
            </a:r>
            <a:r>
              <a:rPr lang="ru-RU" dirty="0" err="1" smtClean="0"/>
              <a:t>Інтернеті</a:t>
            </a:r>
            <a:r>
              <a:rPr lang="ru-RU" dirty="0" smtClean="0"/>
              <a:t> </a:t>
            </a:r>
            <a:r>
              <a:rPr lang="ru-RU" dirty="0" err="1" smtClean="0"/>
              <a:t>опублікували</a:t>
            </a:r>
            <a:r>
              <a:rPr lang="ru-RU" dirty="0" smtClean="0"/>
              <a:t> фото та </a:t>
            </a:r>
            <a:r>
              <a:rPr lang="ru-RU" dirty="0" err="1" smtClean="0"/>
              <a:t>документи</a:t>
            </a:r>
            <a:r>
              <a:rPr lang="ru-RU" dirty="0" smtClean="0"/>
              <a:t> </a:t>
            </a:r>
            <a:r>
              <a:rPr lang="ru-RU" dirty="0" err="1" smtClean="0"/>
              <a:t>очільників</a:t>
            </a:r>
            <a:r>
              <a:rPr lang="ru-RU" dirty="0" smtClean="0"/>
              <a:t> </a:t>
            </a:r>
            <a:r>
              <a:rPr lang="ru-RU" dirty="0" err="1" smtClean="0"/>
              <a:t>повстання</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17.03.2015 – Режим доступу: </a:t>
            </a:r>
            <a:r>
              <a:rPr lang="en-US" dirty="0" smtClean="0">
                <a:hlinkClick r:id="rId8"/>
              </a:rPr>
              <a:t>http://www.istpravda.com.ua/short/2015/03/17/147905/</a:t>
            </a:r>
            <a:endParaRPr lang="en-US" dirty="0" smtClean="0"/>
          </a:p>
          <a:p>
            <a:pPr>
              <a:buNone/>
            </a:pPr>
            <a:r>
              <a:rPr lang="en-US" b="1" dirty="0" smtClean="0"/>
              <a:t> </a:t>
            </a:r>
            <a:r>
              <a:rPr lang="ru-RU" dirty="0" err="1" smtClean="0"/>
              <a:t>Інтерв’ю</a:t>
            </a:r>
            <a:r>
              <a:rPr lang="ru-RU" dirty="0" smtClean="0"/>
              <a:t> </a:t>
            </a:r>
            <a:r>
              <a:rPr lang="ru-RU" dirty="0" err="1" smtClean="0"/>
              <a:t>Михайла</a:t>
            </a:r>
            <a:r>
              <a:rPr lang="ru-RU" dirty="0" smtClean="0"/>
              <a:t> </a:t>
            </a:r>
            <a:r>
              <a:rPr lang="ru-RU" dirty="0" err="1" smtClean="0"/>
              <a:t>Галущака</a:t>
            </a:r>
            <a:r>
              <a:rPr lang="ru-RU" dirty="0" smtClean="0"/>
              <a:t> </a:t>
            </a:r>
            <a:r>
              <a:rPr lang="ru-RU" dirty="0" err="1" smtClean="0"/>
              <a:t>з</a:t>
            </a:r>
            <a:r>
              <a:rPr lang="ru-RU" dirty="0" smtClean="0"/>
              <a:t> Романом </a:t>
            </a:r>
            <a:r>
              <a:rPr lang="ru-RU" dirty="0" err="1" smtClean="0"/>
              <a:t>Офіцинським</a:t>
            </a:r>
            <a:r>
              <a:rPr lang="ru-RU" dirty="0" smtClean="0"/>
              <a:t> “З </a:t>
            </a:r>
            <a:r>
              <a:rPr lang="ru-RU" dirty="0" err="1" smtClean="0"/>
              <a:t>Карпатської</a:t>
            </a:r>
            <a:r>
              <a:rPr lang="ru-RU" dirty="0" smtClean="0"/>
              <a:t> </a:t>
            </a:r>
            <a:r>
              <a:rPr lang="ru-RU" dirty="0" err="1" smtClean="0"/>
              <a:t>України</a:t>
            </a:r>
            <a:r>
              <a:rPr lang="ru-RU" dirty="0" smtClean="0"/>
              <a:t> для нас </a:t>
            </a:r>
            <a:r>
              <a:rPr lang="ru-RU" dirty="0" err="1" smtClean="0"/>
              <a:t>почалася</a:t>
            </a:r>
            <a:r>
              <a:rPr lang="ru-RU" dirty="0" smtClean="0"/>
              <a:t> Друга </a:t>
            </a:r>
            <a:r>
              <a:rPr lang="ru-RU" dirty="0" err="1" smtClean="0"/>
              <a:t>світова</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15.03.2013. – Режим доступу: </a:t>
            </a:r>
            <a:r>
              <a:rPr lang="en-US" dirty="0" smtClean="0">
                <a:hlinkClick r:id="rId9"/>
              </a:rPr>
              <a:t>http://www.istpravda.com.ua/articles/2013/03/15/117613</a:t>
            </a:r>
            <a:endParaRPr lang="en-US" dirty="0" smtClean="0"/>
          </a:p>
          <a:p>
            <a:pPr>
              <a:buNone/>
            </a:pPr>
            <a:r>
              <a:rPr lang="ru-RU" dirty="0" err="1" smtClean="0"/>
              <a:t>Карпатська</a:t>
            </a:r>
            <a:r>
              <a:rPr lang="ru-RU" dirty="0" smtClean="0"/>
              <a:t> </a:t>
            </a:r>
            <a:r>
              <a:rPr lang="ru-RU" dirty="0" err="1" smtClean="0"/>
              <a:t>Україна</a:t>
            </a:r>
            <a:r>
              <a:rPr lang="ru-RU" dirty="0" smtClean="0"/>
              <a:t> [</a:t>
            </a:r>
            <a:r>
              <a:rPr lang="ru-RU" dirty="0" err="1" smtClean="0"/>
              <a:t>Електронний</a:t>
            </a:r>
            <a:r>
              <a:rPr lang="ru-RU" dirty="0" smtClean="0"/>
              <a:t> портал] // Режим доступу: </a:t>
            </a:r>
            <a:r>
              <a:rPr lang="en-US" dirty="0" smtClean="0">
                <a:hlinkClick r:id="rId10"/>
              </a:rPr>
              <a:t>http://1939.in.ua/</a:t>
            </a:r>
            <a:endParaRPr lang="en-US" dirty="0" smtClean="0"/>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dirty="0" smtClean="0"/>
              <a:t>АКТ ПРОГОЛОШЕННЯ УКРАЇНСЬКОЇ ДЕРЖАВИ</a:t>
            </a:r>
            <a:r>
              <a:rPr lang="ru-RU" dirty="0" smtClean="0"/>
              <a:t> 30 </a:t>
            </a:r>
            <a:r>
              <a:rPr lang="ru-RU" dirty="0" err="1" smtClean="0"/>
              <a:t>червня</a:t>
            </a:r>
            <a:r>
              <a:rPr lang="ru-RU" dirty="0" smtClean="0"/>
              <a:t> 1941 р. </a:t>
            </a:r>
            <a:endParaRPr lang="ru-RU" dirty="0"/>
          </a:p>
        </p:txBody>
      </p:sp>
      <p:pic>
        <p:nvPicPr>
          <p:cNvPr id="6" name="Picture 2" descr="30 &amp;chcy;&amp;iecy;&amp;rcy;&amp;vcy;&amp;ncy;&amp;yacy; 1941 &amp;rcy;. - &amp;Acy;&amp;kcy;&amp;tcy; &amp;pcy;&amp;rcy;&amp;ocy;&amp;gcy;&amp;ocy;&amp;lcy;&amp;ocy;&amp;shcy;&amp;iecy;&amp;ncy;&amp;ncy;&amp;yacy; &amp;Ucy;&amp;kcy;&amp;rcy;&amp;acy;&amp;yicy;&amp;ncy;&amp;scy;&amp;softcy;&amp;kcy;&amp;ocy;&amp;yicy; &amp;Dcy;&amp;iecy;&amp;rcy;&amp;zhcy;&amp;acy;&amp;vcy;&amp;icy;"/>
          <p:cNvPicPr>
            <a:picLocks noGrp="1" noChangeAspect="1" noChangeArrowheads="1"/>
          </p:cNvPicPr>
          <p:nvPr>
            <p:ph sz="half" idx="2"/>
          </p:nvPr>
        </p:nvPicPr>
        <p:blipFill>
          <a:blip r:embed="rId2"/>
          <a:srcRect/>
          <a:stretch>
            <a:fillRect/>
          </a:stretch>
        </p:blipFill>
        <p:spPr bwMode="auto">
          <a:xfrm>
            <a:off x="5105400" y="4143380"/>
            <a:ext cx="4038600" cy="2473643"/>
          </a:xfrm>
          <a:prstGeom prst="rect">
            <a:avLst/>
          </a:prstGeom>
          <a:noFill/>
        </p:spPr>
      </p:pic>
      <p:sp>
        <p:nvSpPr>
          <p:cNvPr id="7" name="Стрелка влево 6"/>
          <p:cNvSpPr/>
          <p:nvPr/>
        </p:nvSpPr>
        <p:spPr>
          <a:xfrm>
            <a:off x="4357686" y="928670"/>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t>Акт </a:t>
            </a:r>
            <a:r>
              <a:rPr lang="ru-RU" sz="1200" b="1" dirty="0" err="1" smtClean="0"/>
              <a:t>відновлення</a:t>
            </a:r>
            <a:r>
              <a:rPr lang="ru-RU" sz="1200" b="1" dirty="0" smtClean="0"/>
              <a:t> </a:t>
            </a:r>
            <a:r>
              <a:rPr lang="ru-RU" sz="1200" b="1" dirty="0" err="1" smtClean="0"/>
              <a:t>Української</a:t>
            </a:r>
            <a:r>
              <a:rPr lang="ru-RU" sz="1200" b="1" dirty="0" smtClean="0"/>
              <a:t> </a:t>
            </a:r>
            <a:r>
              <a:rPr lang="ru-RU" sz="1200" b="1" dirty="0" err="1" smtClean="0"/>
              <a:t>Держави</a:t>
            </a:r>
            <a:r>
              <a:rPr lang="ru-RU" sz="1200" dirty="0" smtClean="0"/>
              <a:t> — </a:t>
            </a:r>
            <a:r>
              <a:rPr lang="ru-RU" sz="1200" dirty="0" err="1" smtClean="0"/>
              <a:t>проголошення</a:t>
            </a:r>
            <a:r>
              <a:rPr lang="ru-RU" sz="1200" dirty="0" smtClean="0"/>
              <a:t> 30 </a:t>
            </a:r>
            <a:r>
              <a:rPr lang="ru-RU" sz="1200" dirty="0" err="1" smtClean="0"/>
              <a:t>червня</a:t>
            </a:r>
            <a:r>
              <a:rPr lang="ru-RU" sz="1200" dirty="0" smtClean="0"/>
              <a:t> 1941 року в </a:t>
            </a:r>
            <a:r>
              <a:rPr lang="ru-RU" sz="1200" dirty="0" err="1" smtClean="0"/>
              <a:t>окупованому</a:t>
            </a:r>
            <a:r>
              <a:rPr lang="ru-RU" sz="1200" dirty="0" smtClean="0"/>
              <a:t> </a:t>
            </a:r>
            <a:r>
              <a:rPr lang="ru-RU" sz="1200" dirty="0" err="1" smtClean="0"/>
              <a:t>німецько-гітлерівськими</a:t>
            </a:r>
            <a:r>
              <a:rPr lang="ru-RU" sz="1200" dirty="0" smtClean="0"/>
              <a:t> </a:t>
            </a:r>
            <a:r>
              <a:rPr lang="ru-RU" sz="1200" dirty="0" err="1" smtClean="0"/>
              <a:t>військами</a:t>
            </a:r>
            <a:r>
              <a:rPr lang="ru-RU" sz="1200" dirty="0" smtClean="0"/>
              <a:t> </a:t>
            </a:r>
            <a:r>
              <a:rPr lang="ru-RU" sz="1200" dirty="0" err="1" smtClean="0"/>
              <a:t>Львові</a:t>
            </a:r>
            <a:r>
              <a:rPr lang="ru-RU" sz="1200" dirty="0" smtClean="0"/>
              <a:t> </a:t>
            </a:r>
            <a:r>
              <a:rPr lang="ru-RU" sz="1200" dirty="0" err="1" smtClean="0"/>
              <a:t>відновлення</a:t>
            </a:r>
            <a:r>
              <a:rPr lang="ru-RU" sz="1200" dirty="0" smtClean="0"/>
              <a:t> </a:t>
            </a:r>
            <a:r>
              <a:rPr lang="ru-RU" sz="1200" dirty="0" err="1" smtClean="0"/>
              <a:t>Української</a:t>
            </a:r>
            <a:r>
              <a:rPr lang="ru-RU" sz="1200" dirty="0" smtClean="0"/>
              <a:t> </a:t>
            </a:r>
            <a:r>
              <a:rPr lang="ru-RU" sz="1200" dirty="0" err="1" smtClean="0"/>
              <a:t>держави</a:t>
            </a:r>
            <a:r>
              <a:rPr lang="ru-RU" sz="1200" dirty="0" smtClean="0"/>
              <a:t>. </a:t>
            </a:r>
            <a:r>
              <a:rPr lang="ru-RU" sz="1200" dirty="0" err="1" smtClean="0"/>
              <a:t>Здійснений</a:t>
            </a:r>
            <a:r>
              <a:rPr lang="ru-RU" sz="1200" dirty="0" smtClean="0"/>
              <a:t> </a:t>
            </a:r>
            <a:r>
              <a:rPr lang="ru-RU" sz="1200" dirty="0" err="1" smtClean="0"/>
              <a:t>Українськими</a:t>
            </a:r>
            <a:r>
              <a:rPr lang="ru-RU" sz="1200" dirty="0" smtClean="0"/>
              <a:t> </a:t>
            </a:r>
            <a:r>
              <a:rPr lang="ru-RU" sz="1200" dirty="0" err="1" smtClean="0"/>
              <a:t>Національними</a:t>
            </a:r>
            <a:r>
              <a:rPr lang="ru-RU" sz="1200" dirty="0" smtClean="0"/>
              <a:t> </a:t>
            </a:r>
            <a:r>
              <a:rPr lang="ru-RU" sz="1200" dirty="0" err="1" smtClean="0"/>
              <a:t>Зборами</a:t>
            </a:r>
            <a:r>
              <a:rPr lang="ru-RU" sz="1200" dirty="0" smtClean="0"/>
              <a:t>, </a:t>
            </a:r>
            <a:r>
              <a:rPr lang="ru-RU" sz="1200" dirty="0" err="1" smtClean="0"/>
              <a:t>що</a:t>
            </a:r>
            <a:r>
              <a:rPr lang="ru-RU" sz="1200" dirty="0" smtClean="0"/>
              <a:t> </a:t>
            </a:r>
            <a:r>
              <a:rPr lang="ru-RU" sz="1200" dirty="0" err="1" smtClean="0"/>
              <a:t>складалися</a:t>
            </a:r>
            <a:r>
              <a:rPr lang="ru-RU" sz="1200" dirty="0" smtClean="0"/>
              <a:t> </a:t>
            </a:r>
            <a:r>
              <a:rPr lang="ru-RU" sz="1200" dirty="0" err="1" smtClean="0"/>
              <a:t>з</a:t>
            </a:r>
            <a:r>
              <a:rPr lang="ru-RU" sz="1200" dirty="0" smtClean="0"/>
              <a:t> </a:t>
            </a:r>
            <a:r>
              <a:rPr lang="ru-RU" sz="1200" dirty="0" err="1" smtClean="0"/>
              <a:t>представників</a:t>
            </a:r>
            <a:r>
              <a:rPr lang="ru-RU" sz="1200" dirty="0" smtClean="0"/>
              <a:t> </a:t>
            </a:r>
            <a:r>
              <a:rPr lang="ru-RU" sz="1200" dirty="0" err="1" smtClean="0"/>
              <a:t>національного</a:t>
            </a:r>
            <a:r>
              <a:rPr lang="ru-RU" sz="1200" dirty="0" smtClean="0"/>
              <a:t> </a:t>
            </a:r>
            <a:r>
              <a:rPr lang="ru-RU" sz="1200" dirty="0" err="1" smtClean="0"/>
              <a:t>руху</a:t>
            </a:r>
            <a:r>
              <a:rPr lang="ru-RU" sz="1200" dirty="0" smtClean="0"/>
              <a:t>, за </a:t>
            </a:r>
            <a:r>
              <a:rPr lang="ru-RU" sz="1200" dirty="0" err="1" smtClean="0"/>
              <a:t>підтримки</a:t>
            </a:r>
            <a:r>
              <a:rPr lang="ru-RU" sz="1200" dirty="0" smtClean="0"/>
              <a:t> </a:t>
            </a:r>
            <a:r>
              <a:rPr lang="ru-RU" sz="1200" dirty="0" err="1" smtClean="0"/>
              <a:t>членів</a:t>
            </a:r>
            <a:r>
              <a:rPr lang="ru-RU" sz="1200" dirty="0" smtClean="0"/>
              <a:t> </a:t>
            </a:r>
            <a:r>
              <a:rPr lang="ru-RU" sz="1200" dirty="0" err="1" smtClean="0"/>
              <a:t>оунівських</a:t>
            </a:r>
            <a:r>
              <a:rPr lang="ru-RU" sz="1200" dirty="0" smtClean="0"/>
              <a:t> </a:t>
            </a:r>
            <a:r>
              <a:rPr lang="ru-RU" sz="1200" dirty="0" err="1" smtClean="0"/>
              <a:t>похідних</a:t>
            </a:r>
            <a:r>
              <a:rPr lang="ru-RU" sz="1200" dirty="0" smtClean="0"/>
              <a:t> </a:t>
            </a:r>
            <a:r>
              <a:rPr lang="ru-RU" sz="1200" dirty="0" err="1" smtClean="0"/>
              <a:t>груп</a:t>
            </a:r>
            <a:r>
              <a:rPr lang="ru-RU" sz="1200" dirty="0" smtClean="0"/>
              <a:t> та </a:t>
            </a:r>
            <a:r>
              <a:rPr lang="ru-RU" sz="1200" dirty="0" err="1" smtClean="0"/>
              <a:t>вояків</a:t>
            </a:r>
            <a:r>
              <a:rPr lang="ru-RU" sz="1200" dirty="0" smtClean="0"/>
              <a:t> </a:t>
            </a:r>
            <a:r>
              <a:rPr lang="ru-RU" sz="1200" dirty="0" err="1" smtClean="0"/>
              <a:t>батальйону</a:t>
            </a:r>
            <a:r>
              <a:rPr lang="ru-RU" sz="1200" dirty="0" smtClean="0"/>
              <a:t> «</a:t>
            </a:r>
            <a:r>
              <a:rPr lang="ru-RU" sz="1200" dirty="0" err="1" smtClean="0"/>
              <a:t>Нахтігаль</a:t>
            </a:r>
            <a:r>
              <a:rPr lang="ru-RU" sz="1200" dirty="0" smtClean="0"/>
              <a:t>». </a:t>
            </a:r>
            <a:endParaRPr lang="ru-RU" sz="1200" dirty="0"/>
          </a:p>
        </p:txBody>
      </p:sp>
      <p:sp>
        <p:nvSpPr>
          <p:cNvPr id="8" name="Вертикальный свиток 7"/>
          <p:cNvSpPr/>
          <p:nvPr/>
        </p:nvSpPr>
        <p:spPr>
          <a:xfrm>
            <a:off x="0" y="1428736"/>
            <a:ext cx="4786314" cy="5143536"/>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t>1. Волею </a:t>
            </a:r>
            <a:r>
              <a:rPr lang="ru-RU" sz="1200" dirty="0" err="1" smtClean="0"/>
              <a:t>Українського</a:t>
            </a:r>
            <a:r>
              <a:rPr lang="ru-RU" sz="1200" dirty="0" smtClean="0"/>
              <a:t> народу </a:t>
            </a:r>
            <a:r>
              <a:rPr lang="ru-RU" sz="1200" dirty="0" err="1" smtClean="0"/>
              <a:t>Організація</a:t>
            </a:r>
            <a:r>
              <a:rPr lang="ru-RU" sz="1200" dirty="0" smtClean="0"/>
              <a:t> </a:t>
            </a:r>
            <a:r>
              <a:rPr lang="ru-RU" sz="1200" dirty="0" err="1" smtClean="0"/>
              <a:t>Українських</a:t>
            </a:r>
            <a:r>
              <a:rPr lang="ru-RU" sz="1200" dirty="0" smtClean="0"/>
              <a:t> </a:t>
            </a:r>
            <a:r>
              <a:rPr lang="ru-RU" sz="1200" dirty="0" err="1" smtClean="0"/>
              <a:t>Націоналістів</a:t>
            </a:r>
            <a:r>
              <a:rPr lang="ru-RU" sz="1200" dirty="0" smtClean="0"/>
              <a:t> </a:t>
            </a:r>
            <a:r>
              <a:rPr lang="ru-RU" sz="1200" dirty="0" err="1" smtClean="0"/>
              <a:t>під</a:t>
            </a:r>
            <a:r>
              <a:rPr lang="ru-RU" sz="1200" dirty="0" smtClean="0"/>
              <a:t> проводом Степана </a:t>
            </a:r>
            <a:r>
              <a:rPr lang="ru-RU" sz="1200" dirty="0" err="1" smtClean="0"/>
              <a:t>Бандери</a:t>
            </a:r>
            <a:r>
              <a:rPr lang="ru-RU" sz="1200" dirty="0" smtClean="0"/>
              <a:t> </a:t>
            </a:r>
            <a:r>
              <a:rPr lang="ru-RU" sz="1200" dirty="0" err="1" smtClean="0"/>
              <a:t>проголошує</a:t>
            </a:r>
            <a:r>
              <a:rPr lang="ru-RU" sz="1200" dirty="0" smtClean="0"/>
              <a:t> </a:t>
            </a:r>
            <a:r>
              <a:rPr lang="ru-RU" sz="1200" dirty="0" err="1" smtClean="0"/>
              <a:t>проголошення</a:t>
            </a:r>
            <a:r>
              <a:rPr lang="ru-RU" sz="1200" dirty="0" smtClean="0"/>
              <a:t> </a:t>
            </a:r>
            <a:r>
              <a:rPr lang="ru-RU" sz="1200" dirty="0" err="1" smtClean="0"/>
              <a:t>Української</a:t>
            </a:r>
            <a:r>
              <a:rPr lang="ru-RU" sz="1200" dirty="0" smtClean="0"/>
              <a:t> </a:t>
            </a:r>
            <a:r>
              <a:rPr lang="ru-RU" sz="1200" dirty="0" err="1" smtClean="0"/>
              <a:t>Держави</a:t>
            </a:r>
            <a:r>
              <a:rPr lang="ru-RU" sz="1200" dirty="0" smtClean="0"/>
              <a:t>, за яку </a:t>
            </a:r>
            <a:r>
              <a:rPr lang="ru-RU" sz="1200" dirty="0" err="1" smtClean="0"/>
              <a:t>поклали</a:t>
            </a:r>
            <a:r>
              <a:rPr lang="ru-RU" sz="1200" dirty="0" smtClean="0"/>
              <a:t> </a:t>
            </a:r>
            <a:r>
              <a:rPr lang="ru-RU" sz="1200" dirty="0" err="1" smtClean="0"/>
              <a:t>свої</a:t>
            </a:r>
            <a:r>
              <a:rPr lang="ru-RU" sz="1200" dirty="0" smtClean="0"/>
              <a:t> </a:t>
            </a:r>
            <a:r>
              <a:rPr lang="ru-RU" sz="1200" dirty="0" err="1" smtClean="0"/>
              <a:t>голови</a:t>
            </a:r>
            <a:r>
              <a:rPr lang="ru-RU" sz="1200" dirty="0" smtClean="0"/>
              <a:t> </a:t>
            </a:r>
            <a:r>
              <a:rPr lang="ru-RU" sz="1200" dirty="0" err="1" smtClean="0"/>
              <a:t>цілі</a:t>
            </a:r>
            <a:r>
              <a:rPr lang="ru-RU" sz="1200" dirty="0" smtClean="0"/>
              <a:t> </a:t>
            </a:r>
            <a:r>
              <a:rPr lang="ru-RU" sz="1200" dirty="0" err="1" smtClean="0"/>
              <a:t>покоління</a:t>
            </a:r>
            <a:r>
              <a:rPr lang="ru-RU" sz="1200" dirty="0" smtClean="0"/>
              <a:t> </a:t>
            </a:r>
            <a:r>
              <a:rPr lang="ru-RU" sz="1200" dirty="0" err="1" smtClean="0"/>
              <a:t>найкращих</a:t>
            </a:r>
            <a:r>
              <a:rPr lang="ru-RU" sz="1200" dirty="0" smtClean="0"/>
              <a:t> </a:t>
            </a:r>
            <a:r>
              <a:rPr lang="ru-RU" sz="1200" dirty="0" err="1" smtClean="0"/>
              <a:t>синів</a:t>
            </a:r>
            <a:r>
              <a:rPr lang="ru-RU" sz="1200" dirty="0" smtClean="0"/>
              <a:t> </a:t>
            </a:r>
            <a:r>
              <a:rPr lang="ru-RU" sz="1200" dirty="0" err="1" smtClean="0"/>
              <a:t>України</a:t>
            </a:r>
            <a:r>
              <a:rPr lang="ru-RU" sz="1200" dirty="0" smtClean="0"/>
              <a:t>.</a:t>
            </a:r>
          </a:p>
          <a:p>
            <a:r>
              <a:rPr lang="ru-RU" sz="1200" dirty="0" smtClean="0"/>
              <a:t>2. На </a:t>
            </a:r>
            <a:r>
              <a:rPr lang="ru-RU" sz="1200" dirty="0" err="1" smtClean="0"/>
              <a:t>західних</a:t>
            </a:r>
            <a:r>
              <a:rPr lang="ru-RU" sz="1200" dirty="0" smtClean="0"/>
              <a:t> землях </a:t>
            </a:r>
            <a:r>
              <a:rPr lang="ru-RU" sz="1200" dirty="0" err="1" smtClean="0"/>
              <a:t>України</a:t>
            </a:r>
            <a:r>
              <a:rPr lang="ru-RU" sz="1200" dirty="0" smtClean="0"/>
              <a:t> твориться Влада, яка </a:t>
            </a:r>
            <a:r>
              <a:rPr lang="ru-RU" sz="1200" dirty="0" err="1" smtClean="0"/>
              <a:t>підпорядковується</a:t>
            </a:r>
            <a:r>
              <a:rPr lang="ru-RU" sz="1200" dirty="0" smtClean="0"/>
              <a:t> </a:t>
            </a:r>
            <a:r>
              <a:rPr lang="ru-RU" sz="1200" dirty="0" err="1" smtClean="0"/>
              <a:t>Українському</a:t>
            </a:r>
            <a:r>
              <a:rPr lang="ru-RU" sz="1200" dirty="0" smtClean="0"/>
              <a:t> </a:t>
            </a:r>
            <a:r>
              <a:rPr lang="ru-RU" sz="1200" dirty="0" err="1" smtClean="0"/>
              <a:t>Національному</a:t>
            </a:r>
            <a:r>
              <a:rPr lang="ru-RU" sz="1200" dirty="0" smtClean="0"/>
              <a:t> </a:t>
            </a:r>
            <a:r>
              <a:rPr lang="ru-RU" sz="1200" dirty="0" err="1" smtClean="0"/>
              <a:t>Урядові</a:t>
            </a:r>
            <a:r>
              <a:rPr lang="ru-RU" sz="1200" dirty="0" smtClean="0"/>
              <a:t>, </a:t>
            </a:r>
            <a:r>
              <a:rPr lang="ru-RU" sz="1200" dirty="0" err="1" smtClean="0"/>
              <a:t>що</a:t>
            </a:r>
            <a:r>
              <a:rPr lang="ru-RU" sz="1200" dirty="0" smtClean="0"/>
              <a:t> створиться в </a:t>
            </a:r>
            <a:r>
              <a:rPr lang="ru-RU" sz="1200" dirty="0" err="1" smtClean="0"/>
              <a:t>столиці</a:t>
            </a:r>
            <a:r>
              <a:rPr lang="ru-RU" sz="1200" dirty="0" smtClean="0"/>
              <a:t> </a:t>
            </a:r>
            <a:r>
              <a:rPr lang="ru-RU" sz="1200" dirty="0" err="1" smtClean="0"/>
              <a:t>України</a:t>
            </a:r>
            <a:r>
              <a:rPr lang="ru-RU" sz="1200" dirty="0" smtClean="0"/>
              <a:t> – </a:t>
            </a:r>
            <a:r>
              <a:rPr lang="ru-RU" sz="1200" dirty="0" err="1" smtClean="0"/>
              <a:t>Києві</a:t>
            </a:r>
            <a:r>
              <a:rPr lang="ru-RU" sz="1200" dirty="0" smtClean="0"/>
              <a:t> </a:t>
            </a:r>
            <a:r>
              <a:rPr lang="ru-RU" sz="1200" dirty="0" err="1" smtClean="0"/>
              <a:t>з</a:t>
            </a:r>
            <a:r>
              <a:rPr lang="ru-RU" sz="1200" dirty="0" smtClean="0"/>
              <a:t> </a:t>
            </a:r>
            <a:r>
              <a:rPr lang="ru-RU" sz="1200" dirty="0" err="1" smtClean="0"/>
              <a:t>волі</a:t>
            </a:r>
            <a:r>
              <a:rPr lang="ru-RU" sz="1200" dirty="0" smtClean="0"/>
              <a:t> </a:t>
            </a:r>
            <a:r>
              <a:rPr lang="ru-RU" sz="1200" dirty="0" err="1" smtClean="0"/>
              <a:t>українського</a:t>
            </a:r>
            <a:r>
              <a:rPr lang="ru-RU" sz="1200" dirty="0" smtClean="0"/>
              <a:t> народу. </a:t>
            </a:r>
          </a:p>
          <a:p>
            <a:r>
              <a:rPr lang="ru-RU" sz="1200" dirty="0" smtClean="0"/>
              <a:t>3. </a:t>
            </a:r>
            <a:r>
              <a:rPr lang="ru-RU" sz="1200" dirty="0" err="1" smtClean="0"/>
              <a:t>Відновлена</a:t>
            </a:r>
            <a:r>
              <a:rPr lang="ru-RU" sz="1200" dirty="0" smtClean="0"/>
              <a:t> </a:t>
            </a:r>
            <a:r>
              <a:rPr lang="ru-RU" sz="1200" dirty="0" err="1" smtClean="0"/>
              <a:t>Українська</a:t>
            </a:r>
            <a:r>
              <a:rPr lang="ru-RU" sz="1200" dirty="0" smtClean="0"/>
              <a:t> Держава буде </a:t>
            </a:r>
            <a:r>
              <a:rPr lang="ru-RU" sz="1200" dirty="0" err="1" smtClean="0"/>
              <a:t>тісно</a:t>
            </a:r>
            <a:r>
              <a:rPr lang="ru-RU" sz="1200" dirty="0" smtClean="0"/>
              <a:t> </a:t>
            </a:r>
            <a:r>
              <a:rPr lang="ru-RU" sz="1200" dirty="0" err="1" smtClean="0"/>
              <a:t>співдіяти</a:t>
            </a:r>
            <a:r>
              <a:rPr lang="ru-RU" sz="1200" dirty="0" smtClean="0"/>
              <a:t> </a:t>
            </a:r>
            <a:r>
              <a:rPr lang="ru-RU" sz="1200" dirty="0" err="1" smtClean="0"/>
              <a:t>з</a:t>
            </a:r>
            <a:r>
              <a:rPr lang="ru-RU" sz="1200" dirty="0" smtClean="0"/>
              <a:t> </a:t>
            </a:r>
            <a:r>
              <a:rPr lang="ru-RU" sz="1200" dirty="0" err="1" smtClean="0"/>
              <a:t>Націонал-Соціалістичною</a:t>
            </a:r>
            <a:r>
              <a:rPr lang="ru-RU" sz="1200" dirty="0" smtClean="0"/>
              <a:t> </a:t>
            </a:r>
            <a:r>
              <a:rPr lang="ru-RU" sz="1200" dirty="0" err="1" smtClean="0"/>
              <a:t>Великонімеччиною</a:t>
            </a:r>
            <a:r>
              <a:rPr lang="ru-RU" sz="1200" dirty="0" smtClean="0"/>
              <a:t>, </a:t>
            </a:r>
            <a:r>
              <a:rPr lang="ru-RU" sz="1200" dirty="0" err="1" smtClean="0"/>
              <a:t>що</a:t>
            </a:r>
            <a:r>
              <a:rPr lang="ru-RU" sz="1200" dirty="0" smtClean="0"/>
              <a:t> </a:t>
            </a:r>
            <a:r>
              <a:rPr lang="ru-RU" sz="1200" dirty="0" err="1" smtClean="0"/>
              <a:t>під</a:t>
            </a:r>
            <a:r>
              <a:rPr lang="ru-RU" sz="1200" dirty="0" smtClean="0"/>
              <a:t> проводом Адольфа </a:t>
            </a:r>
            <a:r>
              <a:rPr lang="ru-RU" sz="1200" dirty="0" err="1" smtClean="0"/>
              <a:t>Гітлера</a:t>
            </a:r>
            <a:r>
              <a:rPr lang="ru-RU" sz="1200" dirty="0" smtClean="0"/>
              <a:t> творить </a:t>
            </a:r>
            <a:r>
              <a:rPr lang="ru-RU" sz="1200" dirty="0" err="1" smtClean="0"/>
              <a:t>новий</a:t>
            </a:r>
            <a:r>
              <a:rPr lang="ru-RU" sz="1200" dirty="0" smtClean="0"/>
              <a:t> лад в </a:t>
            </a:r>
            <a:r>
              <a:rPr lang="ru-RU" sz="1200" dirty="0" err="1" smtClean="0"/>
              <a:t>Європі</a:t>
            </a:r>
            <a:r>
              <a:rPr lang="ru-RU" sz="1200" dirty="0" smtClean="0"/>
              <a:t> </a:t>
            </a:r>
            <a:r>
              <a:rPr lang="ru-RU" sz="1200" dirty="0" err="1" smtClean="0"/>
              <a:t>й</a:t>
            </a:r>
            <a:r>
              <a:rPr lang="ru-RU" sz="1200" dirty="0" smtClean="0"/>
              <a:t> </a:t>
            </a:r>
            <a:r>
              <a:rPr lang="ru-RU" sz="1200" dirty="0" err="1" smtClean="0"/>
              <a:t>світі</a:t>
            </a:r>
            <a:r>
              <a:rPr lang="ru-RU" sz="1200" dirty="0" smtClean="0"/>
              <a:t> та </a:t>
            </a:r>
            <a:r>
              <a:rPr lang="ru-RU" sz="1200" dirty="0" err="1" smtClean="0"/>
              <a:t>допомагає</a:t>
            </a:r>
            <a:r>
              <a:rPr lang="ru-RU" sz="1200" dirty="0" smtClean="0"/>
              <a:t> </a:t>
            </a:r>
            <a:r>
              <a:rPr lang="ru-RU" sz="1200" dirty="0" err="1" smtClean="0"/>
              <a:t>українському</a:t>
            </a:r>
            <a:r>
              <a:rPr lang="ru-RU" sz="1200" dirty="0" smtClean="0"/>
              <a:t> </a:t>
            </a:r>
            <a:r>
              <a:rPr lang="ru-RU" sz="1200" dirty="0" err="1" smtClean="0"/>
              <a:t>народові</a:t>
            </a:r>
            <a:r>
              <a:rPr lang="ru-RU" sz="1200" dirty="0" smtClean="0"/>
              <a:t> </a:t>
            </a:r>
            <a:r>
              <a:rPr lang="ru-RU" sz="1200" dirty="0" err="1" smtClean="0"/>
              <a:t>визволитися</a:t>
            </a:r>
            <a:r>
              <a:rPr lang="ru-RU" sz="1200" dirty="0" smtClean="0"/>
              <a:t> </a:t>
            </a:r>
            <a:r>
              <a:rPr lang="ru-RU" sz="1200" dirty="0" err="1" smtClean="0"/>
              <a:t>з-під</a:t>
            </a:r>
            <a:r>
              <a:rPr lang="ru-RU" sz="1200" dirty="0" smtClean="0"/>
              <a:t> </a:t>
            </a:r>
            <a:r>
              <a:rPr lang="ru-RU" sz="1200" dirty="0" err="1" smtClean="0"/>
              <a:t>московської</a:t>
            </a:r>
            <a:r>
              <a:rPr lang="ru-RU" sz="1200" dirty="0" smtClean="0"/>
              <a:t> </a:t>
            </a:r>
            <a:r>
              <a:rPr lang="ru-RU" sz="1200" dirty="0" err="1" smtClean="0"/>
              <a:t>окупації</a:t>
            </a:r>
            <a:r>
              <a:rPr lang="ru-RU" sz="1200" dirty="0" smtClean="0"/>
              <a:t>. </a:t>
            </a:r>
          </a:p>
          <a:p>
            <a:r>
              <a:rPr lang="ru-RU" sz="1200" dirty="0" err="1" smtClean="0"/>
              <a:t>Українська</a:t>
            </a:r>
            <a:r>
              <a:rPr lang="ru-RU" sz="1200" dirty="0" smtClean="0"/>
              <a:t> </a:t>
            </a:r>
            <a:r>
              <a:rPr lang="ru-RU" sz="1200" dirty="0" err="1" smtClean="0"/>
              <a:t>Національна</a:t>
            </a:r>
            <a:r>
              <a:rPr lang="ru-RU" sz="1200" dirty="0" smtClean="0"/>
              <a:t> </a:t>
            </a:r>
            <a:r>
              <a:rPr lang="ru-RU" sz="1200" dirty="0" err="1" smtClean="0"/>
              <a:t>Революційна</a:t>
            </a:r>
            <a:r>
              <a:rPr lang="ru-RU" sz="1200" dirty="0" smtClean="0"/>
              <a:t> </a:t>
            </a:r>
            <a:r>
              <a:rPr lang="ru-RU" sz="1200" dirty="0" err="1" smtClean="0"/>
              <a:t>Армія</a:t>
            </a:r>
            <a:r>
              <a:rPr lang="ru-RU" sz="1200" dirty="0" smtClean="0"/>
              <a:t>, </a:t>
            </a:r>
            <a:r>
              <a:rPr lang="ru-RU" sz="1200" dirty="0" err="1" smtClean="0"/>
              <a:t>що</a:t>
            </a:r>
            <a:r>
              <a:rPr lang="ru-RU" sz="1200" dirty="0" smtClean="0"/>
              <a:t> </a:t>
            </a:r>
            <a:r>
              <a:rPr lang="ru-RU" sz="1200" dirty="0" err="1" smtClean="0"/>
              <a:t>творитиметься</a:t>
            </a:r>
            <a:r>
              <a:rPr lang="ru-RU" sz="1200" dirty="0" smtClean="0"/>
              <a:t> на </a:t>
            </a:r>
            <a:r>
              <a:rPr lang="ru-RU" sz="1200" dirty="0" err="1" smtClean="0"/>
              <a:t>українській</a:t>
            </a:r>
            <a:r>
              <a:rPr lang="ru-RU" sz="1200" dirty="0" smtClean="0"/>
              <a:t> </a:t>
            </a:r>
            <a:r>
              <a:rPr lang="ru-RU" sz="1200" dirty="0" err="1" smtClean="0"/>
              <a:t>землі</a:t>
            </a:r>
            <a:r>
              <a:rPr lang="ru-RU" sz="1200" dirty="0" smtClean="0"/>
              <a:t>, </a:t>
            </a:r>
            <a:r>
              <a:rPr lang="ru-RU" sz="1200" dirty="0" err="1" smtClean="0"/>
              <a:t>боротиметься</a:t>
            </a:r>
            <a:r>
              <a:rPr lang="ru-RU" sz="1200" dirty="0" smtClean="0"/>
              <a:t> </a:t>
            </a:r>
            <a:r>
              <a:rPr lang="ru-RU" sz="1200" dirty="0" err="1" smtClean="0"/>
              <a:t>далі</a:t>
            </a:r>
            <a:r>
              <a:rPr lang="ru-RU" sz="1200" dirty="0" smtClean="0"/>
              <a:t> </a:t>
            </a:r>
            <a:r>
              <a:rPr lang="ru-RU" sz="1200" dirty="0" err="1" smtClean="0"/>
              <a:t>спільно</a:t>
            </a:r>
            <a:r>
              <a:rPr lang="ru-RU" sz="1200" dirty="0" smtClean="0"/>
              <a:t> </a:t>
            </a:r>
            <a:r>
              <a:rPr lang="ru-RU" sz="1200" dirty="0" err="1" smtClean="0"/>
              <a:t>з</a:t>
            </a:r>
            <a:r>
              <a:rPr lang="ru-RU" sz="1200" dirty="0" smtClean="0"/>
              <a:t> союзною </a:t>
            </a:r>
            <a:r>
              <a:rPr lang="ru-RU" sz="1200" dirty="0" err="1" smtClean="0"/>
              <a:t>німецькою</a:t>
            </a:r>
            <a:r>
              <a:rPr lang="ru-RU" sz="1200" dirty="0" smtClean="0"/>
              <a:t> </a:t>
            </a:r>
            <a:r>
              <a:rPr lang="ru-RU" sz="1200" dirty="0" err="1" smtClean="0"/>
              <a:t>армією</a:t>
            </a:r>
            <a:r>
              <a:rPr lang="ru-RU" sz="1200" dirty="0" smtClean="0"/>
              <a:t> </a:t>
            </a:r>
            <a:r>
              <a:rPr lang="ru-RU" sz="1200" dirty="0" err="1" smtClean="0"/>
              <a:t>проти</a:t>
            </a:r>
            <a:r>
              <a:rPr lang="ru-RU" sz="1200" dirty="0" smtClean="0"/>
              <a:t> </a:t>
            </a:r>
            <a:r>
              <a:rPr lang="ru-RU" sz="1200" dirty="0" err="1" smtClean="0"/>
              <a:t>московської</a:t>
            </a:r>
            <a:r>
              <a:rPr lang="ru-RU" sz="1200" dirty="0" smtClean="0"/>
              <a:t> </a:t>
            </a:r>
            <a:r>
              <a:rPr lang="ru-RU" sz="1200" dirty="0" err="1" smtClean="0"/>
              <a:t>окупації</a:t>
            </a:r>
            <a:r>
              <a:rPr lang="ru-RU" sz="1200" dirty="0" smtClean="0"/>
              <a:t> за </a:t>
            </a:r>
            <a:r>
              <a:rPr lang="ru-RU" sz="1200" dirty="0" err="1" smtClean="0"/>
              <a:t>Суверенну</a:t>
            </a:r>
            <a:r>
              <a:rPr lang="ru-RU" sz="1200" dirty="0" smtClean="0"/>
              <a:t> </a:t>
            </a:r>
            <a:r>
              <a:rPr lang="ru-RU" sz="1200" dirty="0" err="1" smtClean="0"/>
              <a:t>Соборну</a:t>
            </a:r>
            <a:r>
              <a:rPr lang="ru-RU" sz="1200" dirty="0" smtClean="0"/>
              <a:t> </a:t>
            </a:r>
            <a:r>
              <a:rPr lang="ru-RU" sz="1200" dirty="0" err="1" smtClean="0"/>
              <a:t>Українську</a:t>
            </a:r>
            <a:r>
              <a:rPr lang="ru-RU" sz="1200" dirty="0" smtClean="0"/>
              <a:t> Державу </a:t>
            </a:r>
            <a:r>
              <a:rPr lang="ru-RU" sz="1200" dirty="0" err="1" smtClean="0"/>
              <a:t>і</a:t>
            </a:r>
            <a:r>
              <a:rPr lang="ru-RU" sz="1200" dirty="0" smtClean="0"/>
              <a:t> </a:t>
            </a:r>
            <a:r>
              <a:rPr lang="ru-RU" sz="1200" dirty="0" err="1" smtClean="0"/>
              <a:t>новий</a:t>
            </a:r>
            <a:r>
              <a:rPr lang="ru-RU" sz="1200" dirty="0" smtClean="0"/>
              <a:t> </a:t>
            </a:r>
            <a:r>
              <a:rPr lang="ru-RU" sz="1200" dirty="0" err="1" smtClean="0"/>
              <a:t>справедливий</a:t>
            </a:r>
            <a:r>
              <a:rPr lang="ru-RU" sz="1200" dirty="0" smtClean="0"/>
              <a:t> лад у </a:t>
            </a:r>
            <a:r>
              <a:rPr lang="ru-RU" sz="1200" dirty="0" err="1" smtClean="0"/>
              <a:t>цілому</a:t>
            </a:r>
            <a:r>
              <a:rPr lang="ru-RU" sz="1200" dirty="0" smtClean="0"/>
              <a:t> </a:t>
            </a:r>
            <a:r>
              <a:rPr lang="ru-RU" sz="1200" dirty="0" err="1" smtClean="0"/>
              <a:t>світі</a:t>
            </a:r>
            <a:r>
              <a:rPr lang="ru-RU" sz="1200" dirty="0" smtClean="0"/>
              <a:t>. </a:t>
            </a:r>
          </a:p>
          <a:p>
            <a:r>
              <a:rPr lang="ru-RU" sz="1200" dirty="0" smtClean="0"/>
              <a:t>Хай </a:t>
            </a:r>
            <a:r>
              <a:rPr lang="ru-RU" sz="1200" dirty="0" err="1" smtClean="0"/>
              <a:t>живе</a:t>
            </a:r>
            <a:r>
              <a:rPr lang="ru-RU" sz="1200" dirty="0" smtClean="0"/>
              <a:t> Суверенна </a:t>
            </a:r>
            <a:r>
              <a:rPr lang="ru-RU" sz="1200" dirty="0" err="1" smtClean="0"/>
              <a:t>Соборна</a:t>
            </a:r>
            <a:r>
              <a:rPr lang="ru-RU" sz="1200" dirty="0" smtClean="0"/>
              <a:t> </a:t>
            </a:r>
            <a:r>
              <a:rPr lang="ru-RU" sz="1200" dirty="0" err="1" smtClean="0"/>
              <a:t>Українська</a:t>
            </a:r>
            <a:r>
              <a:rPr lang="ru-RU" sz="1200" dirty="0" smtClean="0"/>
              <a:t> Держава! Хай </a:t>
            </a:r>
            <a:r>
              <a:rPr lang="ru-RU" sz="1200" dirty="0" err="1" smtClean="0"/>
              <a:t>живе</a:t>
            </a:r>
            <a:r>
              <a:rPr lang="ru-RU" sz="1200" dirty="0" smtClean="0"/>
              <a:t> </a:t>
            </a:r>
            <a:r>
              <a:rPr lang="ru-RU" sz="1200" dirty="0" err="1" smtClean="0"/>
              <a:t>Організація</a:t>
            </a:r>
            <a:r>
              <a:rPr lang="ru-RU" sz="1200" dirty="0" smtClean="0"/>
              <a:t> </a:t>
            </a:r>
            <a:r>
              <a:rPr lang="ru-RU" sz="1200" dirty="0" err="1" smtClean="0"/>
              <a:t>Українських</a:t>
            </a:r>
            <a:r>
              <a:rPr lang="ru-RU" sz="1200" dirty="0" smtClean="0"/>
              <a:t> </a:t>
            </a:r>
            <a:r>
              <a:rPr lang="ru-RU" sz="1200" dirty="0" err="1" smtClean="0"/>
              <a:t>Націоналістів</a:t>
            </a:r>
            <a:r>
              <a:rPr lang="ru-RU" sz="1200" dirty="0" smtClean="0"/>
              <a:t>! Хай </a:t>
            </a:r>
            <a:r>
              <a:rPr lang="ru-RU" sz="1200" dirty="0" err="1" smtClean="0"/>
              <a:t>живе</a:t>
            </a:r>
            <a:r>
              <a:rPr lang="ru-RU" sz="1200" dirty="0" smtClean="0"/>
              <a:t> </a:t>
            </a:r>
            <a:r>
              <a:rPr lang="ru-RU" sz="1200" dirty="0" err="1" smtClean="0"/>
              <a:t>Провідник</a:t>
            </a:r>
            <a:r>
              <a:rPr lang="ru-RU" sz="1200" dirty="0" smtClean="0"/>
              <a:t> </a:t>
            </a:r>
            <a:r>
              <a:rPr lang="ru-RU" sz="1200" dirty="0" err="1" smtClean="0"/>
              <a:t>Організації</a:t>
            </a:r>
            <a:r>
              <a:rPr lang="ru-RU" sz="1200" dirty="0" smtClean="0"/>
              <a:t> </a:t>
            </a:r>
            <a:r>
              <a:rPr lang="ru-RU" sz="1200" dirty="0" err="1" smtClean="0"/>
              <a:t>Українських</a:t>
            </a:r>
            <a:r>
              <a:rPr lang="ru-RU" sz="1200" dirty="0" smtClean="0"/>
              <a:t> </a:t>
            </a:r>
            <a:r>
              <a:rPr lang="ru-RU" sz="1200" dirty="0" err="1" smtClean="0"/>
              <a:t>Націоналістів</a:t>
            </a:r>
            <a:r>
              <a:rPr lang="ru-RU" sz="1200" dirty="0" smtClean="0"/>
              <a:t> Степан </a:t>
            </a:r>
            <a:r>
              <a:rPr lang="ru-RU" sz="1200" dirty="0" err="1" smtClean="0"/>
              <a:t>Бандера</a:t>
            </a:r>
            <a:r>
              <a:rPr lang="ru-RU" sz="1200" dirty="0" smtClean="0"/>
              <a:t>! </a:t>
            </a:r>
          </a:p>
          <a:p>
            <a:r>
              <a:rPr lang="ru-RU" sz="1200" dirty="0" smtClean="0"/>
              <a:t>Слава </a:t>
            </a:r>
            <a:r>
              <a:rPr lang="ru-RU" sz="1200" dirty="0" err="1" smtClean="0"/>
              <a:t>Україні</a:t>
            </a:r>
            <a:r>
              <a:rPr lang="ru-RU" sz="1200" dirty="0" smtClean="0"/>
              <a:t>! Героям Слава! </a:t>
            </a:r>
          </a:p>
          <a:p>
            <a:pPr>
              <a:buNone/>
            </a:pPr>
            <a:endParaRPr lang="ru-RU" sz="1200" dirty="0"/>
          </a:p>
        </p:txBody>
      </p:sp>
      <p:sp>
        <p:nvSpPr>
          <p:cNvPr id="9" name="Прямоугольник 8"/>
          <p:cNvSpPr/>
          <p:nvPr/>
        </p:nvSpPr>
        <p:spPr>
          <a:xfrm>
            <a:off x="0" y="6119336"/>
            <a:ext cx="5072066" cy="738664"/>
          </a:xfrm>
          <a:prstGeom prst="rect">
            <a:avLst/>
          </a:prstGeom>
        </p:spPr>
        <p:txBody>
          <a:bodyPr wrap="square">
            <a:spAutoFit/>
          </a:bodyPr>
          <a:lstStyle/>
          <a:p>
            <a:r>
              <a:rPr lang="ru-RU" sz="1400" dirty="0" smtClean="0"/>
              <a:t>Акт </a:t>
            </a:r>
            <a:r>
              <a:rPr lang="ru-RU" sz="1400" dirty="0" err="1" smtClean="0"/>
              <a:t>відновлення</a:t>
            </a:r>
            <a:r>
              <a:rPr lang="ru-RU" sz="1400" dirty="0" smtClean="0"/>
              <a:t> </a:t>
            </a:r>
            <a:r>
              <a:rPr lang="ru-RU" sz="1400" dirty="0" err="1" smtClean="0"/>
              <a:t>Української</a:t>
            </a:r>
            <a:r>
              <a:rPr lang="ru-RU" sz="1400" dirty="0" smtClean="0"/>
              <a:t> </a:t>
            </a:r>
            <a:r>
              <a:rPr lang="ru-RU" sz="1400" dirty="0" err="1" smtClean="0"/>
              <a:t>Держави</a:t>
            </a:r>
            <a:r>
              <a:rPr lang="ru-RU" sz="1400" dirty="0" smtClean="0"/>
              <a:t> [</a:t>
            </a:r>
            <a:r>
              <a:rPr lang="ru-RU" sz="1400" dirty="0" err="1" smtClean="0"/>
              <a:t>Електронний</a:t>
            </a:r>
            <a:r>
              <a:rPr lang="ru-RU" sz="1400" dirty="0" smtClean="0"/>
              <a:t> ресурс] // Режим доступу: </a:t>
            </a:r>
            <a:r>
              <a:rPr lang="ru-RU" sz="1400" dirty="0" smtClean="0">
                <a:hlinkClick r:id="rId3"/>
              </a:rPr>
              <a:t>http://likbez.org.ua/wp-content/uploads/2014/08/30-06-19412.jpg</a:t>
            </a:r>
            <a:endParaRPr lang="ru-RU"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r>
              <a:rPr lang="ru-RU" sz="2800" b="1" dirty="0" err="1" smtClean="0"/>
              <a:t>Перелік</a:t>
            </a:r>
            <a:r>
              <a:rPr lang="ru-RU" sz="2800" b="1" dirty="0" smtClean="0"/>
              <a:t> </a:t>
            </a:r>
            <a:r>
              <a:rPr lang="ru-RU" sz="2800" b="1" dirty="0" err="1" smtClean="0"/>
              <a:t>науково-популярних</a:t>
            </a:r>
            <a:r>
              <a:rPr lang="ru-RU" sz="2800" b="1" dirty="0" smtClean="0"/>
              <a:t> </a:t>
            </a:r>
            <a:r>
              <a:rPr lang="ru-RU" sz="2800" b="1" dirty="0" err="1" smtClean="0"/>
              <a:t>і</a:t>
            </a:r>
            <a:r>
              <a:rPr lang="ru-RU" sz="2800" b="1" dirty="0" smtClean="0"/>
              <a:t> </a:t>
            </a:r>
            <a:r>
              <a:rPr lang="ru-RU" sz="2800" b="1" dirty="0" err="1" smtClean="0"/>
              <a:t>наукових</a:t>
            </a:r>
            <a:r>
              <a:rPr lang="ru-RU" sz="2800" b="1" dirty="0" smtClean="0"/>
              <a:t> </a:t>
            </a:r>
            <a:r>
              <a:rPr lang="ru-RU" sz="2800" b="1" dirty="0" err="1" smtClean="0"/>
              <a:t>публікацій</a:t>
            </a:r>
            <a:r>
              <a:rPr lang="ru-RU" sz="2800" b="1" dirty="0" smtClean="0"/>
              <a:t>, </a:t>
            </a:r>
            <a:r>
              <a:rPr lang="ru-RU" sz="2800" b="1" dirty="0" err="1" smtClean="0"/>
              <a:t>присвячених</a:t>
            </a:r>
            <a:r>
              <a:rPr lang="ru-RU" sz="2800" b="1" dirty="0" smtClean="0"/>
              <a:t> </a:t>
            </a:r>
            <a:r>
              <a:rPr lang="ru-RU" sz="2800" b="1" dirty="0" err="1" smtClean="0"/>
              <a:t>тематиці</a:t>
            </a:r>
            <a:r>
              <a:rPr lang="ru-RU" sz="2800" b="1" dirty="0" smtClean="0"/>
              <a:t> </a:t>
            </a:r>
            <a:r>
              <a:rPr lang="ru-RU" sz="2800" b="1" dirty="0" err="1" smtClean="0"/>
              <a:t>проголошенню</a:t>
            </a:r>
            <a:r>
              <a:rPr lang="ru-RU" sz="2800" b="1" dirty="0" smtClean="0"/>
              <a:t> Акта </a:t>
            </a:r>
            <a:r>
              <a:rPr lang="ru-RU" sz="2800" b="1" dirty="0" err="1" smtClean="0"/>
              <a:t>відновлення</a:t>
            </a:r>
            <a:r>
              <a:rPr lang="ru-RU" sz="2800" b="1" dirty="0" smtClean="0"/>
              <a:t> </a:t>
            </a:r>
            <a:r>
              <a:rPr lang="ru-RU" sz="2800" b="1" dirty="0" err="1" smtClean="0"/>
              <a:t>Української</a:t>
            </a:r>
            <a:r>
              <a:rPr lang="ru-RU" sz="2800" b="1" dirty="0" smtClean="0"/>
              <a:t> </a:t>
            </a:r>
            <a:r>
              <a:rPr lang="ru-RU" sz="2800" b="1" dirty="0" err="1" smtClean="0"/>
              <a:t>державності</a:t>
            </a:r>
            <a:r>
              <a:rPr lang="ru-RU" sz="2800" b="1" dirty="0" smtClean="0"/>
              <a:t> (1941 </a:t>
            </a:r>
            <a:r>
              <a:rPr lang="ru-RU" sz="2800" b="1" dirty="0" err="1" smtClean="0"/>
              <a:t>рік</a:t>
            </a:r>
            <a:r>
              <a:rPr lang="ru-RU" sz="2800" b="1" dirty="0" smtClean="0"/>
              <a:t>):</a:t>
            </a:r>
            <a:endParaRPr lang="ru-RU" sz="2800" dirty="0"/>
          </a:p>
        </p:txBody>
      </p:sp>
      <p:sp>
        <p:nvSpPr>
          <p:cNvPr id="6" name="Содержимое 5"/>
          <p:cNvSpPr>
            <a:spLocks noGrp="1"/>
          </p:cNvSpPr>
          <p:nvPr>
            <p:ph idx="1"/>
          </p:nvPr>
        </p:nvSpPr>
        <p:spPr/>
        <p:txBody>
          <a:bodyPr>
            <a:normAutofit fontScale="47500" lnSpcReduction="20000"/>
          </a:bodyPr>
          <a:lstStyle/>
          <a:p>
            <a:pPr>
              <a:buNone/>
            </a:pPr>
            <a:r>
              <a:rPr lang="ru-RU" dirty="0" smtClean="0"/>
              <a:t>Акт </a:t>
            </a:r>
            <a:r>
              <a:rPr lang="ru-RU" dirty="0" err="1" smtClean="0"/>
              <a:t>відновлення</a:t>
            </a:r>
            <a:r>
              <a:rPr lang="ru-RU" dirty="0" smtClean="0"/>
              <a:t> </a:t>
            </a:r>
            <a:r>
              <a:rPr lang="ru-RU" dirty="0" err="1" smtClean="0"/>
              <a:t>Української</a:t>
            </a:r>
            <a:r>
              <a:rPr lang="ru-RU" dirty="0" smtClean="0"/>
              <a:t> </a:t>
            </a:r>
            <a:r>
              <a:rPr lang="ru-RU" dirty="0" err="1" smtClean="0"/>
              <a:t>держави</a:t>
            </a:r>
            <a:r>
              <a:rPr lang="ru-RU" dirty="0" smtClean="0"/>
              <a:t> </a:t>
            </a:r>
            <a:r>
              <a:rPr lang="ru-RU" dirty="0" err="1" smtClean="0"/>
              <a:t>мав</a:t>
            </a:r>
            <a:r>
              <a:rPr lang="ru-RU" dirty="0" smtClean="0"/>
              <a:t> </a:t>
            </a:r>
            <a:r>
              <a:rPr lang="ru-RU" dirty="0" err="1" smtClean="0"/>
              <a:t>кілька</a:t>
            </a:r>
            <a:r>
              <a:rPr lang="ru-RU" dirty="0" smtClean="0"/>
              <a:t> </a:t>
            </a:r>
            <a:r>
              <a:rPr lang="ru-RU" dirty="0" err="1" smtClean="0"/>
              <a:t>редакцій</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26.06.2015. –  Режим доступу: </a:t>
            </a:r>
            <a:r>
              <a:rPr lang="en-US" dirty="0" smtClean="0">
                <a:hlinkClick r:id="rId2"/>
              </a:rPr>
              <a:t>http://zik.ua/news/2015/06/26/akt_vidnovlennya_ukrainskoi_derzhavy_u_1941mu_mav_kilka_redaktsiy__istorychna_pravda_602506</a:t>
            </a:r>
            <a:endParaRPr lang="en-US" dirty="0" smtClean="0"/>
          </a:p>
          <a:p>
            <a:pPr>
              <a:buNone/>
            </a:pPr>
            <a:r>
              <a:rPr lang="ru-RU" dirty="0" smtClean="0"/>
              <a:t>До 70-річчя </a:t>
            </a:r>
            <a:r>
              <a:rPr lang="ru-RU" dirty="0" err="1" smtClean="0"/>
              <a:t>проголошення</a:t>
            </a:r>
            <a:r>
              <a:rPr lang="ru-RU" dirty="0" smtClean="0"/>
              <a:t> Акту про </a:t>
            </a:r>
            <a:r>
              <a:rPr lang="ru-RU" dirty="0" err="1" smtClean="0"/>
              <a:t>відновлення</a:t>
            </a:r>
            <a:r>
              <a:rPr lang="ru-RU" dirty="0" smtClean="0"/>
              <a:t> </a:t>
            </a:r>
            <a:r>
              <a:rPr lang="ru-RU" dirty="0" err="1" smtClean="0"/>
              <a:t>Української</a:t>
            </a:r>
            <a:r>
              <a:rPr lang="ru-RU" dirty="0" smtClean="0"/>
              <a:t> </a:t>
            </a:r>
            <a:r>
              <a:rPr lang="ru-RU" dirty="0" err="1" smtClean="0"/>
              <a:t>Держави</a:t>
            </a:r>
            <a:r>
              <a:rPr lang="ru-RU" dirty="0" smtClean="0"/>
              <a:t> [</a:t>
            </a:r>
            <a:r>
              <a:rPr lang="ru-RU" dirty="0" err="1" smtClean="0"/>
              <a:t>Електронний</a:t>
            </a:r>
            <a:r>
              <a:rPr lang="ru-RU" dirty="0" smtClean="0"/>
              <a:t> ресурс] // 30.06.2011. – Режим доступу:  </a:t>
            </a:r>
            <a:r>
              <a:rPr lang="en-US" dirty="0" smtClean="0">
                <a:hlinkClick r:id="rId3"/>
              </a:rPr>
              <a:t>http://oun-upa.forumy.eu/t84-topic</a:t>
            </a:r>
            <a:endParaRPr lang="en-US" dirty="0" smtClean="0"/>
          </a:p>
          <a:p>
            <a:pPr>
              <a:buNone/>
            </a:pPr>
            <a:r>
              <a:rPr lang="ru-RU" dirty="0" err="1" smtClean="0"/>
              <a:t>Забілий</a:t>
            </a:r>
            <a:r>
              <a:rPr lang="ru-RU" dirty="0" smtClean="0"/>
              <a:t> Р. Акт </a:t>
            </a:r>
            <a:r>
              <a:rPr lang="ru-RU" dirty="0" err="1" smtClean="0"/>
              <a:t>відновлення</a:t>
            </a:r>
            <a:r>
              <a:rPr lang="ru-RU" dirty="0" smtClean="0"/>
              <a:t> </a:t>
            </a:r>
            <a:r>
              <a:rPr lang="ru-RU" dirty="0" err="1" smtClean="0"/>
              <a:t>державності</a:t>
            </a:r>
            <a:r>
              <a:rPr lang="ru-RU" dirty="0" smtClean="0"/>
              <a:t> 30 </a:t>
            </a:r>
            <a:r>
              <a:rPr lang="ru-RU" dirty="0" err="1" smtClean="0"/>
              <a:t>червня</a:t>
            </a:r>
            <a:r>
              <a:rPr lang="ru-RU" dirty="0" smtClean="0"/>
              <a:t>. Як </a:t>
            </a:r>
            <a:r>
              <a:rPr lang="ru-RU" dirty="0" err="1" smtClean="0"/>
              <a:t>це</a:t>
            </a:r>
            <a:r>
              <a:rPr lang="ru-RU" dirty="0" smtClean="0"/>
              <a:t> </a:t>
            </a:r>
            <a:r>
              <a:rPr lang="ru-RU" dirty="0" err="1" smtClean="0"/>
              <a:t>було</a:t>
            </a:r>
            <a:r>
              <a:rPr lang="ru-RU" dirty="0" smtClean="0"/>
              <a:t> (ФОТО) [</a:t>
            </a:r>
            <a:r>
              <a:rPr lang="ru-RU" dirty="0" err="1" smtClean="0"/>
              <a:t>Електронний</a:t>
            </a:r>
            <a:r>
              <a:rPr lang="ru-RU" dirty="0" smtClean="0"/>
              <a:t> ресурс] / </a:t>
            </a:r>
            <a:r>
              <a:rPr lang="ru-RU" dirty="0" err="1" smtClean="0"/>
              <a:t>Забілий</a:t>
            </a:r>
            <a:r>
              <a:rPr lang="ru-RU" dirty="0" smtClean="0"/>
              <a:t> Р. // </a:t>
            </a:r>
            <a:r>
              <a:rPr lang="ru-RU" dirty="0" err="1" smtClean="0"/>
              <a:t>Історична</a:t>
            </a:r>
            <a:r>
              <a:rPr lang="ru-RU" dirty="0" smtClean="0"/>
              <a:t> правда. – 30.06.2011. –  Режим доступу: </a:t>
            </a:r>
            <a:r>
              <a:rPr lang="en-US" dirty="0" smtClean="0">
                <a:hlinkClick r:id="rId4"/>
              </a:rPr>
              <a:t>http://www.istpravda.com.ua/articles/2011/06/30/44396/</a:t>
            </a:r>
            <a:endParaRPr lang="en-US" dirty="0" smtClean="0"/>
          </a:p>
          <a:p>
            <a:pPr>
              <a:buNone/>
            </a:pPr>
            <a:r>
              <a:rPr lang="ru-RU" dirty="0" err="1" smtClean="0"/>
              <a:t>Снєгирьов</a:t>
            </a:r>
            <a:r>
              <a:rPr lang="ru-RU" dirty="0" smtClean="0"/>
              <a:t> Д. Акт </a:t>
            </a:r>
            <a:r>
              <a:rPr lang="ru-RU" dirty="0" err="1" smtClean="0"/>
              <a:t>відновлення</a:t>
            </a:r>
            <a:r>
              <a:rPr lang="ru-RU" dirty="0" smtClean="0"/>
              <a:t> </a:t>
            </a:r>
            <a:r>
              <a:rPr lang="ru-RU" dirty="0" err="1" smtClean="0"/>
              <a:t>України</a:t>
            </a:r>
            <a:r>
              <a:rPr lang="ru-RU" dirty="0" smtClean="0"/>
              <a:t>: роль в </a:t>
            </a:r>
            <a:r>
              <a:rPr lang="ru-RU" dirty="0" err="1" smtClean="0"/>
              <a:t>історії</a:t>
            </a:r>
            <a:r>
              <a:rPr lang="ru-RU" dirty="0" smtClean="0"/>
              <a:t> </a:t>
            </a:r>
            <a:r>
              <a:rPr lang="ru-RU" dirty="0" err="1" smtClean="0"/>
              <a:t>і</a:t>
            </a:r>
            <a:r>
              <a:rPr lang="ru-RU" dirty="0" smtClean="0"/>
              <a:t> </a:t>
            </a:r>
            <a:r>
              <a:rPr lang="ru-RU" dirty="0" err="1" smtClean="0"/>
              <a:t>сучасний</a:t>
            </a:r>
            <a:r>
              <a:rPr lang="ru-RU" dirty="0" smtClean="0"/>
              <a:t> </a:t>
            </a:r>
            <a:r>
              <a:rPr lang="ru-RU" dirty="0" err="1" smtClean="0"/>
              <a:t>зміст</a:t>
            </a:r>
            <a:r>
              <a:rPr lang="ru-RU" dirty="0" smtClean="0"/>
              <a:t> [</a:t>
            </a:r>
            <a:r>
              <a:rPr lang="ru-RU" dirty="0" err="1" smtClean="0"/>
              <a:t>Електронний</a:t>
            </a:r>
            <a:r>
              <a:rPr lang="ru-RU" dirty="0" smtClean="0"/>
              <a:t> ресурс] / </a:t>
            </a:r>
            <a:r>
              <a:rPr lang="ru-RU" dirty="0" err="1" smtClean="0"/>
              <a:t>Снєгирьов</a:t>
            </a:r>
            <a:r>
              <a:rPr lang="ru-RU" dirty="0" smtClean="0"/>
              <a:t> Д. // </a:t>
            </a:r>
            <a:r>
              <a:rPr lang="ru-RU" dirty="0" err="1" smtClean="0"/>
              <a:t>Історична</a:t>
            </a:r>
            <a:r>
              <a:rPr lang="ru-RU" dirty="0" smtClean="0"/>
              <a:t> правда. – 30.06.2015. – Режим доступу: </a:t>
            </a:r>
            <a:r>
              <a:rPr lang="en-US" dirty="0" smtClean="0">
                <a:hlinkClick r:id="rId5"/>
              </a:rPr>
              <a:t>http://24tv.ua/ru/akt_vidnovlennya_ukrayini_rol_v_istoriyi_i_suchasniy_zmist_n589295</a:t>
            </a:r>
            <a:endParaRPr lang="en-US" dirty="0" smtClean="0"/>
          </a:p>
          <a:p>
            <a:pPr>
              <a:buNone/>
            </a:pPr>
            <a:r>
              <a:rPr lang="ru-RU" dirty="0" err="1" smtClean="0"/>
              <a:t>Патриляк</a:t>
            </a:r>
            <a:r>
              <a:rPr lang="ru-RU" dirty="0" smtClean="0"/>
              <a:t> І.К. Акт 30 </a:t>
            </a:r>
            <a:r>
              <a:rPr lang="ru-RU" dirty="0" err="1" smtClean="0"/>
              <a:t>червня</a:t>
            </a:r>
            <a:r>
              <a:rPr lang="ru-RU" dirty="0" smtClean="0"/>
              <a:t> 1941 р. В кн.: </a:t>
            </a:r>
            <a:r>
              <a:rPr lang="ru-RU" dirty="0" err="1" smtClean="0"/>
              <a:t>Організація</a:t>
            </a:r>
            <a:r>
              <a:rPr lang="ru-RU" dirty="0" smtClean="0"/>
              <a:t> </a:t>
            </a:r>
            <a:r>
              <a:rPr lang="ru-RU" dirty="0" err="1" smtClean="0"/>
              <a:t>українських</a:t>
            </a:r>
            <a:r>
              <a:rPr lang="ru-RU" dirty="0" smtClean="0"/>
              <a:t> </a:t>
            </a:r>
            <a:r>
              <a:rPr lang="ru-RU" dirty="0" err="1" smtClean="0"/>
              <a:t>націоналістів</a:t>
            </a:r>
            <a:r>
              <a:rPr lang="ru-RU" dirty="0" smtClean="0"/>
              <a:t> </a:t>
            </a:r>
            <a:r>
              <a:rPr lang="ru-RU" dirty="0" err="1" smtClean="0"/>
              <a:t>і</a:t>
            </a:r>
            <a:r>
              <a:rPr lang="ru-RU" dirty="0" smtClean="0"/>
              <a:t> </a:t>
            </a:r>
            <a:r>
              <a:rPr lang="ru-RU" dirty="0" err="1" smtClean="0"/>
              <a:t>українська</a:t>
            </a:r>
            <a:r>
              <a:rPr lang="ru-RU" dirty="0" smtClean="0"/>
              <a:t> </a:t>
            </a:r>
            <a:r>
              <a:rPr lang="ru-RU" dirty="0" err="1" smtClean="0"/>
              <a:t>повстанська</a:t>
            </a:r>
            <a:r>
              <a:rPr lang="ru-RU" dirty="0" smtClean="0"/>
              <a:t> </a:t>
            </a:r>
            <a:r>
              <a:rPr lang="ru-RU" dirty="0" err="1" smtClean="0"/>
              <a:t>армія</a:t>
            </a:r>
            <a:r>
              <a:rPr lang="ru-RU" dirty="0" smtClean="0"/>
              <a:t>. </a:t>
            </a:r>
            <a:r>
              <a:rPr lang="ru-RU" dirty="0" err="1" smtClean="0"/>
              <a:t>Історичні</a:t>
            </a:r>
            <a:r>
              <a:rPr lang="ru-RU" dirty="0" smtClean="0"/>
              <a:t> </a:t>
            </a:r>
            <a:r>
              <a:rPr lang="ru-RU" dirty="0" err="1" smtClean="0"/>
              <a:t>нариси</a:t>
            </a:r>
            <a:r>
              <a:rPr lang="ru-RU" dirty="0" smtClean="0"/>
              <a:t> / В.В. </a:t>
            </a:r>
            <a:r>
              <a:rPr lang="ru-RU" dirty="0" err="1" smtClean="0"/>
              <a:t>Дзьобак</a:t>
            </a:r>
            <a:r>
              <a:rPr lang="ru-RU" dirty="0" smtClean="0"/>
              <a:t>, І.І. </a:t>
            </a:r>
            <a:r>
              <a:rPr lang="ru-RU" dirty="0" err="1" smtClean="0"/>
              <a:t>Ільюшин</a:t>
            </a:r>
            <a:r>
              <a:rPr lang="ru-RU" dirty="0" smtClean="0"/>
              <a:t>, Г.В. Касьянов, І.К. </a:t>
            </a:r>
            <a:r>
              <a:rPr lang="ru-RU" dirty="0" err="1" smtClean="0"/>
              <a:t>Патриляк</a:t>
            </a:r>
            <a:r>
              <a:rPr lang="ru-RU" dirty="0" smtClean="0"/>
              <a:t> та </a:t>
            </a:r>
            <a:r>
              <a:rPr lang="ru-RU" dirty="0" err="1" smtClean="0"/>
              <a:t>ін</a:t>
            </a:r>
            <a:r>
              <a:rPr lang="ru-RU" dirty="0" smtClean="0"/>
              <a:t>. [</a:t>
            </a:r>
            <a:r>
              <a:rPr lang="ru-RU" dirty="0" err="1" smtClean="0"/>
              <a:t>Електронний</a:t>
            </a:r>
            <a:r>
              <a:rPr lang="ru-RU" dirty="0" smtClean="0"/>
              <a:t> ресурс] // </a:t>
            </a:r>
            <a:r>
              <a:rPr lang="ru-RU" dirty="0" err="1" smtClean="0"/>
              <a:t>Київ</a:t>
            </a:r>
            <a:r>
              <a:rPr lang="ru-RU" dirty="0" smtClean="0"/>
              <a:t>: </a:t>
            </a:r>
            <a:r>
              <a:rPr lang="ru-RU" dirty="0" err="1" smtClean="0"/>
              <a:t>Наукова</a:t>
            </a:r>
            <a:r>
              <a:rPr lang="ru-RU" dirty="0" smtClean="0"/>
              <a:t> думка, 2005. – 494 с. – Режим доступу: </a:t>
            </a:r>
            <a:r>
              <a:rPr lang="en-US" dirty="0" smtClean="0">
                <a:hlinkClick r:id="rId6"/>
              </a:rPr>
              <a:t>http://www.lucorg.com/UserFiles/File/Part%201.pdf</a:t>
            </a:r>
            <a:endParaRPr lang="en-US" dirty="0" smtClean="0"/>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dirty="0" smtClean="0"/>
              <a:t>Д Е К Л А Р А Ц І Я </a:t>
            </a:r>
            <a:br>
              <a:rPr lang="ru-RU" b="1" dirty="0" smtClean="0"/>
            </a:br>
            <a:r>
              <a:rPr lang="ru-RU" dirty="0" smtClean="0"/>
              <a:t>про </a:t>
            </a:r>
            <a:r>
              <a:rPr lang="ru-RU" dirty="0" err="1" smtClean="0"/>
              <a:t>державний</a:t>
            </a:r>
            <a:r>
              <a:rPr lang="ru-RU" dirty="0" smtClean="0"/>
              <a:t> </a:t>
            </a:r>
            <a:r>
              <a:rPr lang="ru-RU" dirty="0" err="1" smtClean="0"/>
              <a:t>суверенітет</a:t>
            </a:r>
            <a:r>
              <a:rPr lang="ru-RU" dirty="0" smtClean="0"/>
              <a:t> </a:t>
            </a:r>
            <a:r>
              <a:rPr lang="ru-RU" dirty="0" err="1" smtClean="0"/>
              <a:t>України</a:t>
            </a:r>
            <a:endParaRPr lang="ru-RU" dirty="0"/>
          </a:p>
        </p:txBody>
      </p:sp>
      <p:sp>
        <p:nvSpPr>
          <p:cNvPr id="6" name="Вертикальный свиток 5"/>
          <p:cNvSpPr/>
          <p:nvPr/>
        </p:nvSpPr>
        <p:spPr>
          <a:xfrm>
            <a:off x="0" y="1500174"/>
            <a:ext cx="4786314" cy="5143536"/>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t/>
            </a:r>
            <a:br>
              <a:rPr lang="ru-RU" sz="1200" dirty="0" smtClean="0"/>
            </a:br>
            <a:r>
              <a:rPr lang="ru-RU" sz="1200" dirty="0" smtClean="0"/>
              <a:t/>
            </a:r>
            <a:br>
              <a:rPr lang="ru-RU" sz="1200" dirty="0" smtClean="0"/>
            </a:br>
            <a:r>
              <a:rPr lang="ru-RU" sz="1200" i="1" dirty="0" smtClean="0"/>
              <a:t>( </a:t>
            </a:r>
            <a:r>
              <a:rPr lang="ru-RU" sz="1200" i="1" dirty="0" err="1" smtClean="0"/>
              <a:t>Відомості</a:t>
            </a:r>
            <a:r>
              <a:rPr lang="ru-RU" sz="1200" i="1" dirty="0" smtClean="0"/>
              <a:t> </a:t>
            </a:r>
            <a:r>
              <a:rPr lang="ru-RU" sz="1200" i="1" dirty="0" err="1" smtClean="0"/>
              <a:t>Верховної</a:t>
            </a:r>
            <a:r>
              <a:rPr lang="ru-RU" sz="1200" i="1" dirty="0" smtClean="0"/>
              <a:t> Ради УРСР (ВВР), 1990, N 31, ст.429 ) </a:t>
            </a:r>
            <a:r>
              <a:rPr lang="ru-RU" sz="1200" b="1" dirty="0" smtClean="0"/>
              <a:t>П Р О Г О Л О Ш У Є </a:t>
            </a:r>
            <a:br>
              <a:rPr lang="ru-RU" sz="1200" b="1" dirty="0" smtClean="0"/>
            </a:br>
            <a:r>
              <a:rPr lang="ru-RU" sz="1200" dirty="0" err="1" smtClean="0"/>
              <a:t>державний</a:t>
            </a:r>
            <a:r>
              <a:rPr lang="ru-RU" sz="1200" dirty="0" smtClean="0"/>
              <a:t> </a:t>
            </a:r>
            <a:r>
              <a:rPr lang="ru-RU" sz="1200" dirty="0" err="1" smtClean="0"/>
              <a:t>суверенітет</a:t>
            </a:r>
            <a:r>
              <a:rPr lang="ru-RU" sz="1200" dirty="0" smtClean="0"/>
              <a:t> </a:t>
            </a:r>
            <a:r>
              <a:rPr lang="ru-RU" sz="1200" dirty="0" err="1" smtClean="0"/>
              <a:t>України</a:t>
            </a:r>
            <a:r>
              <a:rPr lang="ru-RU" sz="1200" dirty="0" smtClean="0"/>
              <a:t> як верховенство, </a:t>
            </a:r>
            <a:r>
              <a:rPr lang="ru-RU" sz="1200" dirty="0" err="1" smtClean="0"/>
              <a:t>самостійність</a:t>
            </a:r>
            <a:r>
              <a:rPr lang="ru-RU" sz="1200" dirty="0" smtClean="0"/>
              <a:t>, </a:t>
            </a:r>
            <a:br>
              <a:rPr lang="ru-RU" sz="1200" dirty="0" smtClean="0"/>
            </a:br>
            <a:r>
              <a:rPr lang="ru-RU" sz="1200" dirty="0" err="1" smtClean="0"/>
              <a:t>повноту</a:t>
            </a:r>
            <a:r>
              <a:rPr lang="ru-RU" sz="1200" dirty="0" smtClean="0"/>
              <a:t> </a:t>
            </a:r>
            <a:r>
              <a:rPr lang="ru-RU" sz="1200" dirty="0" err="1" smtClean="0"/>
              <a:t>і</a:t>
            </a:r>
            <a:r>
              <a:rPr lang="ru-RU" sz="1200" dirty="0" smtClean="0"/>
              <a:t> </a:t>
            </a:r>
            <a:r>
              <a:rPr lang="ru-RU" sz="1200" dirty="0" err="1" smtClean="0"/>
              <a:t>неподільність</a:t>
            </a:r>
            <a:r>
              <a:rPr lang="ru-RU" sz="1200" dirty="0" smtClean="0"/>
              <a:t> </a:t>
            </a:r>
            <a:r>
              <a:rPr lang="ru-RU" sz="1200" dirty="0" err="1" smtClean="0"/>
              <a:t>влади</a:t>
            </a:r>
            <a:r>
              <a:rPr lang="ru-RU" sz="1200" dirty="0" smtClean="0"/>
              <a:t> </a:t>
            </a:r>
            <a:r>
              <a:rPr lang="ru-RU" sz="1200" dirty="0" err="1" smtClean="0"/>
              <a:t>Республіки</a:t>
            </a:r>
            <a:r>
              <a:rPr lang="ru-RU" sz="1200" dirty="0" smtClean="0"/>
              <a:t> в межах </a:t>
            </a:r>
            <a:r>
              <a:rPr lang="ru-RU" sz="1200" dirty="0" err="1" smtClean="0"/>
              <a:t>її</a:t>
            </a:r>
            <a:r>
              <a:rPr lang="ru-RU" sz="1200" dirty="0" smtClean="0"/>
              <a:t> </a:t>
            </a:r>
            <a:r>
              <a:rPr lang="ru-RU" sz="1200" dirty="0" err="1" smtClean="0"/>
              <a:t>території</a:t>
            </a:r>
            <a:r>
              <a:rPr lang="ru-RU" sz="1200" dirty="0" smtClean="0"/>
              <a:t> та </a:t>
            </a:r>
            <a:br>
              <a:rPr lang="ru-RU" sz="1200" dirty="0" smtClean="0"/>
            </a:br>
            <a:r>
              <a:rPr lang="ru-RU" sz="1200" dirty="0" err="1" smtClean="0"/>
              <a:t>незалежність</a:t>
            </a:r>
            <a:r>
              <a:rPr lang="ru-RU" sz="1200" dirty="0" smtClean="0"/>
              <a:t> </a:t>
            </a:r>
            <a:r>
              <a:rPr lang="ru-RU" sz="1200" dirty="0" err="1" smtClean="0"/>
              <a:t>і</a:t>
            </a:r>
            <a:r>
              <a:rPr lang="ru-RU" sz="1200" dirty="0" smtClean="0"/>
              <a:t> </a:t>
            </a:r>
            <a:r>
              <a:rPr lang="ru-RU" sz="1200" dirty="0" err="1" smtClean="0"/>
              <a:t>рівноправність</a:t>
            </a:r>
            <a:r>
              <a:rPr lang="ru-RU" sz="1200" dirty="0" smtClean="0"/>
              <a:t> у </a:t>
            </a:r>
            <a:r>
              <a:rPr lang="ru-RU" sz="1200" dirty="0" err="1" smtClean="0"/>
              <a:t>зовнішніх</a:t>
            </a:r>
            <a:r>
              <a:rPr lang="ru-RU" sz="1200" dirty="0" smtClean="0"/>
              <a:t> </a:t>
            </a:r>
            <a:r>
              <a:rPr lang="ru-RU" sz="1200" dirty="0" err="1" smtClean="0"/>
              <a:t>зносинах</a:t>
            </a:r>
            <a:r>
              <a:rPr lang="ru-RU" sz="1200" dirty="0" smtClean="0"/>
              <a:t>. </a:t>
            </a:r>
            <a:br>
              <a:rPr lang="ru-RU" sz="1200" dirty="0" smtClean="0"/>
            </a:br>
            <a:r>
              <a:rPr lang="en-US" sz="1200" dirty="0" smtClean="0"/>
              <a:t>I. </a:t>
            </a:r>
            <a:r>
              <a:rPr lang="ru-RU" sz="1200" dirty="0" smtClean="0"/>
              <a:t>САМОВИЗНАЧЕННЯ УКРАЇНСЬКОЇ НАЦІЇ </a:t>
            </a:r>
            <a:br>
              <a:rPr lang="ru-RU" sz="1200" dirty="0" smtClean="0"/>
            </a:br>
            <a:r>
              <a:rPr lang="ru-RU" sz="1200" dirty="0" err="1" smtClean="0"/>
              <a:t>Українська</a:t>
            </a:r>
            <a:r>
              <a:rPr lang="ru-RU" sz="1200" dirty="0" smtClean="0"/>
              <a:t> РСР як суверенна </a:t>
            </a:r>
            <a:r>
              <a:rPr lang="ru-RU" sz="1200" dirty="0" err="1" smtClean="0"/>
              <a:t>національна</a:t>
            </a:r>
            <a:r>
              <a:rPr lang="ru-RU" sz="1200" dirty="0" smtClean="0"/>
              <a:t> держава </a:t>
            </a:r>
            <a:r>
              <a:rPr lang="ru-RU" sz="1200" dirty="0" err="1" smtClean="0"/>
              <a:t>розвивається</a:t>
            </a:r>
            <a:r>
              <a:rPr lang="ru-RU" sz="1200" dirty="0" smtClean="0"/>
              <a:t> </a:t>
            </a:r>
            <a:br>
              <a:rPr lang="ru-RU" sz="1200" dirty="0" smtClean="0"/>
            </a:br>
            <a:r>
              <a:rPr lang="ru-RU" sz="1200" dirty="0" smtClean="0"/>
              <a:t>в </a:t>
            </a:r>
            <a:r>
              <a:rPr lang="ru-RU" sz="1200" dirty="0" err="1" smtClean="0"/>
              <a:t>існуючих</a:t>
            </a:r>
            <a:r>
              <a:rPr lang="ru-RU" sz="1200" dirty="0" smtClean="0"/>
              <a:t> кордонах на </a:t>
            </a:r>
            <a:r>
              <a:rPr lang="ru-RU" sz="1200" dirty="0" err="1" smtClean="0"/>
              <a:t>основі</a:t>
            </a:r>
            <a:r>
              <a:rPr lang="ru-RU" sz="1200" dirty="0" smtClean="0"/>
              <a:t> </a:t>
            </a:r>
            <a:r>
              <a:rPr lang="ru-RU" sz="1200" dirty="0" err="1" smtClean="0"/>
              <a:t>здійснення</a:t>
            </a:r>
            <a:r>
              <a:rPr lang="ru-RU" sz="1200" dirty="0" smtClean="0"/>
              <a:t> </a:t>
            </a:r>
            <a:r>
              <a:rPr lang="ru-RU" sz="1200" dirty="0" err="1" smtClean="0"/>
              <a:t>українською</a:t>
            </a:r>
            <a:r>
              <a:rPr lang="ru-RU" sz="1200" dirty="0" smtClean="0"/>
              <a:t> </a:t>
            </a:r>
            <a:r>
              <a:rPr lang="ru-RU" sz="1200" dirty="0" err="1" smtClean="0"/>
              <a:t>нацією</a:t>
            </a:r>
            <a:r>
              <a:rPr lang="ru-RU" sz="1200" dirty="0" smtClean="0"/>
              <a:t> </a:t>
            </a:r>
            <a:r>
              <a:rPr lang="ru-RU" sz="1200" dirty="0" err="1" smtClean="0"/>
              <a:t>свого</a:t>
            </a:r>
            <a:r>
              <a:rPr lang="ru-RU" sz="1200" dirty="0" smtClean="0"/>
              <a:t> </a:t>
            </a:r>
            <a:br>
              <a:rPr lang="ru-RU" sz="1200" dirty="0" smtClean="0"/>
            </a:br>
            <a:r>
              <a:rPr lang="ru-RU" sz="1200" dirty="0" err="1" smtClean="0"/>
              <a:t>невід'ємного</a:t>
            </a:r>
            <a:r>
              <a:rPr lang="ru-RU" sz="1200" dirty="0" smtClean="0"/>
              <a:t> права на </a:t>
            </a:r>
            <a:r>
              <a:rPr lang="ru-RU" sz="1200" dirty="0" err="1" smtClean="0"/>
              <a:t>самовизначення</a:t>
            </a:r>
            <a:r>
              <a:rPr lang="ru-RU" sz="1200" dirty="0" smtClean="0"/>
              <a:t>. </a:t>
            </a:r>
            <a:r>
              <a:rPr lang="ru-RU" sz="1200" dirty="0" err="1" smtClean="0"/>
              <a:t>Українська</a:t>
            </a:r>
            <a:r>
              <a:rPr lang="ru-RU" sz="1200" dirty="0" smtClean="0"/>
              <a:t> РСР </a:t>
            </a:r>
            <a:r>
              <a:rPr lang="ru-RU" sz="1200" dirty="0" err="1" smtClean="0"/>
              <a:t>здійснює</a:t>
            </a:r>
            <a:r>
              <a:rPr lang="ru-RU" sz="1200" dirty="0" smtClean="0"/>
              <a:t> </a:t>
            </a:r>
            <a:r>
              <a:rPr lang="ru-RU" sz="1200" dirty="0" err="1" smtClean="0"/>
              <a:t>захист</a:t>
            </a:r>
            <a:r>
              <a:rPr lang="ru-RU" sz="1200" dirty="0" smtClean="0"/>
              <a:t> </a:t>
            </a:r>
            <a:r>
              <a:rPr lang="ru-RU" sz="1200" dirty="0" err="1" smtClean="0"/>
              <a:t>і</a:t>
            </a:r>
            <a:r>
              <a:rPr lang="ru-RU" sz="1200" dirty="0" smtClean="0"/>
              <a:t> </a:t>
            </a:r>
            <a:r>
              <a:rPr lang="ru-RU" sz="1200" dirty="0" err="1" smtClean="0"/>
              <a:t>охорону</a:t>
            </a:r>
            <a:r>
              <a:rPr lang="ru-RU" sz="1200" dirty="0" smtClean="0"/>
              <a:t> </a:t>
            </a:r>
            <a:r>
              <a:rPr lang="ru-RU" sz="1200" dirty="0" err="1" smtClean="0"/>
              <a:t>національної</a:t>
            </a:r>
            <a:r>
              <a:rPr lang="ru-RU" sz="1200" dirty="0" smtClean="0"/>
              <a:t> </a:t>
            </a:r>
            <a:br>
              <a:rPr lang="ru-RU" sz="1200" dirty="0" smtClean="0"/>
            </a:br>
            <a:r>
              <a:rPr lang="ru-RU" sz="1200" dirty="0" err="1" smtClean="0"/>
              <a:t>державності</a:t>
            </a:r>
            <a:r>
              <a:rPr lang="ru-RU" sz="1200" dirty="0" smtClean="0"/>
              <a:t> </a:t>
            </a:r>
            <a:r>
              <a:rPr lang="ru-RU" sz="1200" dirty="0" err="1" smtClean="0"/>
              <a:t>українського</a:t>
            </a:r>
            <a:r>
              <a:rPr lang="ru-RU" sz="1200" dirty="0" smtClean="0"/>
              <a:t> народу. </a:t>
            </a:r>
            <a:r>
              <a:rPr lang="ru-RU" sz="1200" dirty="0" err="1" smtClean="0"/>
              <a:t>Будь-які</a:t>
            </a:r>
            <a:r>
              <a:rPr lang="ru-RU" sz="1200" dirty="0" smtClean="0"/>
              <a:t> </a:t>
            </a:r>
            <a:r>
              <a:rPr lang="ru-RU" sz="1200" dirty="0" err="1" smtClean="0"/>
              <a:t>насильницькі</a:t>
            </a:r>
            <a:r>
              <a:rPr lang="ru-RU" sz="1200" dirty="0" smtClean="0"/>
              <a:t> </a:t>
            </a:r>
            <a:r>
              <a:rPr lang="ru-RU" sz="1200" dirty="0" err="1" smtClean="0"/>
              <a:t>дії</a:t>
            </a:r>
            <a:r>
              <a:rPr lang="ru-RU" sz="1200" dirty="0" smtClean="0"/>
              <a:t> </a:t>
            </a:r>
            <a:r>
              <a:rPr lang="ru-RU" sz="1200" dirty="0" err="1" smtClean="0"/>
              <a:t>проти</a:t>
            </a:r>
            <a:r>
              <a:rPr lang="ru-RU" sz="1200" dirty="0" smtClean="0"/>
              <a:t> </a:t>
            </a:r>
            <a:r>
              <a:rPr lang="ru-RU" sz="1200" dirty="0" err="1" smtClean="0"/>
              <a:t>національної</a:t>
            </a:r>
            <a:r>
              <a:rPr lang="ru-RU" sz="1200" dirty="0" smtClean="0"/>
              <a:t> </a:t>
            </a:r>
            <a:r>
              <a:rPr lang="ru-RU" sz="1200" dirty="0" err="1" smtClean="0"/>
              <a:t>державності</a:t>
            </a:r>
            <a:r>
              <a:rPr lang="ru-RU" sz="1200" dirty="0" smtClean="0"/>
              <a:t> </a:t>
            </a:r>
            <a:br>
              <a:rPr lang="ru-RU" sz="1200" dirty="0" smtClean="0"/>
            </a:br>
            <a:r>
              <a:rPr lang="ru-RU" sz="1200" dirty="0" err="1" smtClean="0"/>
              <a:t>України</a:t>
            </a:r>
            <a:r>
              <a:rPr lang="ru-RU" sz="1200" dirty="0" smtClean="0"/>
              <a:t> </a:t>
            </a:r>
            <a:r>
              <a:rPr lang="ru-RU" sz="1200" dirty="0" err="1" smtClean="0"/>
              <a:t>з</a:t>
            </a:r>
            <a:r>
              <a:rPr lang="ru-RU" sz="1200" dirty="0" smtClean="0"/>
              <a:t> боку </a:t>
            </a:r>
            <a:r>
              <a:rPr lang="ru-RU" sz="1200" dirty="0" err="1" smtClean="0"/>
              <a:t>політичних</a:t>
            </a:r>
            <a:r>
              <a:rPr lang="ru-RU" sz="1200" dirty="0" smtClean="0"/>
              <a:t> </a:t>
            </a:r>
            <a:r>
              <a:rPr lang="ru-RU" sz="1200" dirty="0" err="1" smtClean="0"/>
              <a:t>партій</a:t>
            </a:r>
            <a:r>
              <a:rPr lang="ru-RU" sz="1200" dirty="0" smtClean="0"/>
              <a:t>, </a:t>
            </a:r>
            <a:r>
              <a:rPr lang="ru-RU" sz="1200" dirty="0" err="1" smtClean="0"/>
              <a:t>громадських</a:t>
            </a:r>
            <a:r>
              <a:rPr lang="ru-RU" sz="1200" dirty="0" smtClean="0"/>
              <a:t> </a:t>
            </a:r>
            <a:r>
              <a:rPr lang="ru-RU" sz="1200" dirty="0" err="1" smtClean="0"/>
              <a:t>організацій</a:t>
            </a:r>
            <a:r>
              <a:rPr lang="ru-RU" sz="1200" dirty="0" smtClean="0"/>
              <a:t>, </a:t>
            </a:r>
            <a:r>
              <a:rPr lang="ru-RU" sz="1200" dirty="0" err="1" smtClean="0"/>
              <a:t>інших</a:t>
            </a:r>
            <a:r>
              <a:rPr lang="ru-RU" sz="1200" dirty="0" smtClean="0"/>
              <a:t> </a:t>
            </a:r>
            <a:br>
              <a:rPr lang="ru-RU" sz="1200" dirty="0" smtClean="0"/>
            </a:br>
            <a:r>
              <a:rPr lang="ru-RU" sz="1200" dirty="0" err="1" smtClean="0"/>
              <a:t>угруповань</a:t>
            </a:r>
            <a:r>
              <a:rPr lang="ru-RU" sz="1200" dirty="0" smtClean="0"/>
              <a:t> </a:t>
            </a:r>
            <a:r>
              <a:rPr lang="ru-RU" sz="1200" dirty="0" err="1" smtClean="0"/>
              <a:t>чи</a:t>
            </a:r>
            <a:r>
              <a:rPr lang="ru-RU" sz="1200" dirty="0" smtClean="0"/>
              <a:t> </a:t>
            </a:r>
            <a:r>
              <a:rPr lang="ru-RU" sz="1200" dirty="0" err="1" smtClean="0"/>
              <a:t>окремих</a:t>
            </a:r>
            <a:r>
              <a:rPr lang="ru-RU" sz="1200" dirty="0" smtClean="0"/>
              <a:t> </a:t>
            </a:r>
            <a:r>
              <a:rPr lang="ru-RU" sz="1200" dirty="0" err="1" smtClean="0"/>
              <a:t>осіб</a:t>
            </a:r>
            <a:r>
              <a:rPr lang="ru-RU" sz="1200" dirty="0" smtClean="0"/>
              <a:t> </a:t>
            </a:r>
            <a:r>
              <a:rPr lang="ru-RU" sz="1200" dirty="0" err="1" smtClean="0"/>
              <a:t>переслідуються</a:t>
            </a:r>
            <a:r>
              <a:rPr lang="ru-RU" sz="1200" dirty="0" smtClean="0"/>
              <a:t> за законом. </a:t>
            </a:r>
            <a:br>
              <a:rPr lang="ru-RU" sz="1200" dirty="0" smtClean="0"/>
            </a:br>
            <a:r>
              <a:rPr lang="en-US" sz="1200" dirty="0" smtClean="0"/>
              <a:t>II. </a:t>
            </a:r>
            <a:r>
              <a:rPr lang="ru-RU" sz="1200" dirty="0" smtClean="0"/>
              <a:t>НАРОДОВЛАДДЯ </a:t>
            </a:r>
            <a:br>
              <a:rPr lang="ru-RU" sz="1200" dirty="0" smtClean="0"/>
            </a:br>
            <a:r>
              <a:rPr lang="ru-RU" sz="1200" dirty="0" err="1" smtClean="0"/>
              <a:t>Громадяни</a:t>
            </a:r>
            <a:r>
              <a:rPr lang="ru-RU" sz="1200" dirty="0" smtClean="0"/>
              <a:t> </a:t>
            </a:r>
            <a:r>
              <a:rPr lang="ru-RU" sz="1200" dirty="0" err="1" smtClean="0"/>
              <a:t>Республіки</a:t>
            </a:r>
            <a:r>
              <a:rPr lang="ru-RU" sz="1200" dirty="0" smtClean="0"/>
              <a:t> </a:t>
            </a:r>
            <a:r>
              <a:rPr lang="ru-RU" sz="1200" dirty="0" err="1" smtClean="0"/>
              <a:t>всіх</a:t>
            </a:r>
            <a:r>
              <a:rPr lang="ru-RU" sz="1200" dirty="0" smtClean="0"/>
              <a:t> </a:t>
            </a:r>
            <a:r>
              <a:rPr lang="ru-RU" sz="1200" dirty="0" err="1" smtClean="0"/>
              <a:t>національностей</a:t>
            </a:r>
            <a:r>
              <a:rPr lang="ru-RU" sz="1200" dirty="0" smtClean="0"/>
              <a:t> </a:t>
            </a:r>
            <a:r>
              <a:rPr lang="ru-RU" sz="1200" dirty="0" err="1" smtClean="0"/>
              <a:t>становлять</a:t>
            </a:r>
            <a:r>
              <a:rPr lang="ru-RU" sz="1200" dirty="0" smtClean="0"/>
              <a:t> народ </a:t>
            </a:r>
            <a:br>
              <a:rPr lang="ru-RU" sz="1200" dirty="0" smtClean="0"/>
            </a:br>
            <a:r>
              <a:rPr lang="ru-RU" sz="1200" dirty="0" err="1" smtClean="0"/>
              <a:t>України</a:t>
            </a:r>
            <a:r>
              <a:rPr lang="ru-RU" sz="1200" dirty="0" smtClean="0"/>
              <a:t>. Народ </a:t>
            </a:r>
            <a:r>
              <a:rPr lang="ru-RU" sz="1200" dirty="0" err="1" smtClean="0"/>
              <a:t>України</a:t>
            </a:r>
            <a:r>
              <a:rPr lang="ru-RU" sz="1200" dirty="0" smtClean="0"/>
              <a:t> </a:t>
            </a:r>
            <a:r>
              <a:rPr lang="ru-RU" sz="1200" dirty="0" err="1" smtClean="0"/>
              <a:t>є</a:t>
            </a:r>
            <a:r>
              <a:rPr lang="ru-RU" sz="1200" dirty="0" smtClean="0"/>
              <a:t> </a:t>
            </a:r>
            <a:r>
              <a:rPr lang="ru-RU" sz="1200" dirty="0" err="1" smtClean="0"/>
              <a:t>єдиним</a:t>
            </a:r>
            <a:r>
              <a:rPr lang="ru-RU" sz="1200" dirty="0" smtClean="0"/>
              <a:t> </a:t>
            </a:r>
            <a:r>
              <a:rPr lang="ru-RU" sz="1200" dirty="0" err="1" smtClean="0"/>
              <a:t>джерелом</a:t>
            </a:r>
            <a:r>
              <a:rPr lang="ru-RU" sz="1200" dirty="0" smtClean="0"/>
              <a:t> </a:t>
            </a:r>
            <a:r>
              <a:rPr lang="ru-RU" sz="1200" dirty="0" err="1" smtClean="0"/>
              <a:t>державної</a:t>
            </a:r>
            <a:r>
              <a:rPr lang="ru-RU" sz="1200" dirty="0" smtClean="0"/>
              <a:t> </a:t>
            </a:r>
            <a:r>
              <a:rPr lang="ru-RU" sz="1200" dirty="0" err="1" smtClean="0"/>
              <a:t>влади</a:t>
            </a:r>
            <a:r>
              <a:rPr lang="ru-RU" sz="1200" dirty="0" smtClean="0"/>
              <a:t> в </a:t>
            </a:r>
            <a:r>
              <a:rPr lang="ru-RU" sz="1200" dirty="0" err="1" smtClean="0"/>
              <a:t>Республіці</a:t>
            </a:r>
            <a:r>
              <a:rPr lang="ru-RU" sz="1200" dirty="0" smtClean="0"/>
              <a:t>.</a:t>
            </a:r>
            <a:endParaRPr lang="ru-RU" sz="1200" dirty="0"/>
          </a:p>
        </p:txBody>
      </p:sp>
      <p:sp>
        <p:nvSpPr>
          <p:cNvPr id="7" name="Стрелка влево 6"/>
          <p:cNvSpPr/>
          <p:nvPr/>
        </p:nvSpPr>
        <p:spPr>
          <a:xfrm>
            <a:off x="4357686" y="1428736"/>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200" dirty="0" smtClean="0"/>
              <a:t>від 30 січня 1937 — </a:t>
            </a:r>
            <a:r>
              <a:rPr lang="vi-VN" sz="1200" b="1" dirty="0" smtClean="0"/>
              <a:t>Украї́нська Радя́нська Соціалісти́чна Респу́бліка, УРСР</a:t>
            </a:r>
            <a:r>
              <a:rPr lang="vi-VN" sz="1200" dirty="0" smtClean="0"/>
              <a:t> — адміністративно-територіальна одиниця, союзна республіка у складі СРСР</a:t>
            </a:r>
            <a:r>
              <a:rPr lang="vi-VN" sz="1200" baseline="30000" dirty="0" smtClean="0">
                <a:hlinkClick r:id="rId2"/>
              </a:rPr>
              <a:t>]</a:t>
            </a:r>
            <a:r>
              <a:rPr lang="vi-VN" sz="1200" dirty="0" smtClean="0"/>
              <a:t>, що у деякі періоди свого існування мала певні формальні ознаки державності у структурі органів управління</a:t>
            </a:r>
            <a:endParaRPr lang="ru-RU" sz="1200" dirty="0"/>
          </a:p>
        </p:txBody>
      </p:sp>
      <p:sp>
        <p:nvSpPr>
          <p:cNvPr id="5" name="Прямоугольник 4"/>
          <p:cNvSpPr/>
          <p:nvPr/>
        </p:nvSpPr>
        <p:spPr>
          <a:xfrm>
            <a:off x="3428992" y="6119336"/>
            <a:ext cx="4572000" cy="738664"/>
          </a:xfrm>
          <a:prstGeom prst="rect">
            <a:avLst/>
          </a:prstGeom>
        </p:spPr>
        <p:txBody>
          <a:bodyPr>
            <a:spAutoFit/>
          </a:bodyPr>
          <a:lstStyle/>
          <a:p>
            <a:r>
              <a:rPr lang="ru-RU" sz="1400" dirty="0" err="1" smtClean="0"/>
              <a:t>Декларація</a:t>
            </a:r>
            <a:r>
              <a:rPr lang="ru-RU" sz="1400" dirty="0" smtClean="0"/>
              <a:t> про </a:t>
            </a:r>
            <a:r>
              <a:rPr lang="ru-RU" sz="1400" dirty="0" err="1" smtClean="0"/>
              <a:t>державний</a:t>
            </a:r>
            <a:r>
              <a:rPr lang="ru-RU" sz="1400" dirty="0" smtClean="0"/>
              <a:t> </a:t>
            </a:r>
            <a:r>
              <a:rPr lang="ru-RU" sz="1400" dirty="0" err="1" smtClean="0"/>
              <a:t>суверенітет</a:t>
            </a:r>
            <a:r>
              <a:rPr lang="ru-RU" sz="1400" dirty="0" smtClean="0"/>
              <a:t> </a:t>
            </a:r>
            <a:r>
              <a:rPr lang="ru-RU" sz="1400" dirty="0" err="1" smtClean="0"/>
              <a:t>України</a:t>
            </a:r>
            <a:r>
              <a:rPr lang="ru-RU" sz="1400" dirty="0" smtClean="0"/>
              <a:t> [</a:t>
            </a:r>
            <a:r>
              <a:rPr lang="ru-RU" sz="1400" dirty="0" err="1" smtClean="0"/>
              <a:t>Електронний</a:t>
            </a:r>
            <a:r>
              <a:rPr lang="ru-RU" sz="1400" dirty="0" smtClean="0"/>
              <a:t> ресурс] // Режим доступу: </a:t>
            </a:r>
            <a:r>
              <a:rPr lang="ru-RU" sz="1400" dirty="0" smtClean="0">
                <a:hlinkClick r:id="rId3"/>
              </a:rPr>
              <a:t>http://zakon3.rada.gov.ua/laws/show/55-12</a:t>
            </a:r>
            <a:endParaRPr lang="ru-RU" sz="1400" dirty="0"/>
          </a:p>
        </p:txBody>
      </p:sp>
      <p:pic>
        <p:nvPicPr>
          <p:cNvPr id="16386" name="Picture 2" descr="https://upload.wikimedia.org/wikipedia/uk/thumb/c/c2/Deklaraciya_1990.jpg/250px-Deklaraciya_1990.jpg"/>
          <p:cNvPicPr>
            <a:picLocks noChangeAspect="1" noChangeArrowheads="1"/>
          </p:cNvPicPr>
          <p:nvPr/>
        </p:nvPicPr>
        <p:blipFill>
          <a:blip r:embed="rId4"/>
          <a:srcRect/>
          <a:stretch>
            <a:fillRect/>
          </a:stretch>
        </p:blipFill>
        <p:spPr bwMode="auto">
          <a:xfrm>
            <a:off x="5857884" y="3643314"/>
            <a:ext cx="3286116" cy="2063682"/>
          </a:xfrm>
          <a:prstGeom prst="rect">
            <a:avLst/>
          </a:prstGeom>
          <a:noFill/>
        </p:spPr>
      </p:pic>
      <p:sp>
        <p:nvSpPr>
          <p:cNvPr id="8" name="Прямоугольник 7"/>
          <p:cNvSpPr/>
          <p:nvPr/>
        </p:nvSpPr>
        <p:spPr>
          <a:xfrm>
            <a:off x="4643438" y="5643578"/>
            <a:ext cx="4714876" cy="523220"/>
          </a:xfrm>
          <a:prstGeom prst="rect">
            <a:avLst/>
          </a:prstGeom>
        </p:spPr>
        <p:txBody>
          <a:bodyPr wrap="square">
            <a:spAutoFit/>
          </a:bodyPr>
          <a:lstStyle/>
          <a:p>
            <a:r>
              <a:rPr lang="ru-RU" sz="1400" dirty="0" smtClean="0"/>
              <a:t>Зал </a:t>
            </a:r>
            <a:r>
              <a:rPr lang="ru-RU" sz="1400" dirty="0" err="1" smtClean="0"/>
              <a:t>засідань</a:t>
            </a:r>
            <a:r>
              <a:rPr lang="ru-RU" sz="1400" dirty="0" smtClean="0"/>
              <a:t> </a:t>
            </a:r>
            <a:r>
              <a:rPr lang="ru-RU" sz="1400" dirty="0" err="1" smtClean="0"/>
              <a:t>Верховної</a:t>
            </a:r>
            <a:r>
              <a:rPr lang="ru-RU" sz="1400" dirty="0" smtClean="0"/>
              <a:t> Ради УРСР </a:t>
            </a:r>
            <a:r>
              <a:rPr lang="ru-RU" sz="1400" dirty="0" err="1" smtClean="0"/>
              <a:t>під</a:t>
            </a:r>
            <a:r>
              <a:rPr lang="ru-RU" sz="1400" dirty="0" smtClean="0"/>
              <a:t> час </a:t>
            </a:r>
            <a:r>
              <a:rPr lang="ru-RU" sz="1400" dirty="0" err="1" smtClean="0"/>
              <a:t>ухвалення</a:t>
            </a:r>
            <a:r>
              <a:rPr lang="ru-RU" sz="1400" dirty="0" smtClean="0"/>
              <a:t> </a:t>
            </a:r>
            <a:r>
              <a:rPr lang="ru-RU" sz="1400" dirty="0" err="1" smtClean="0"/>
              <a:t>Декларації</a:t>
            </a:r>
            <a:r>
              <a:rPr lang="ru-RU" sz="1400" dirty="0" smtClean="0"/>
              <a:t> про </a:t>
            </a:r>
            <a:r>
              <a:rPr lang="ru-RU" sz="1400" dirty="0" err="1" smtClean="0"/>
              <a:t>державний</a:t>
            </a:r>
            <a:r>
              <a:rPr lang="ru-RU" sz="1400" dirty="0" smtClean="0"/>
              <a:t> </a:t>
            </a:r>
            <a:r>
              <a:rPr lang="ru-RU" sz="1400" dirty="0" err="1" smtClean="0"/>
              <a:t>суверенітет</a:t>
            </a:r>
            <a:r>
              <a:rPr lang="ru-RU" sz="1400" dirty="0" smtClean="0"/>
              <a:t> </a:t>
            </a:r>
            <a:r>
              <a:rPr lang="ru-RU" sz="1400" dirty="0" err="1" smtClean="0"/>
              <a:t>України</a:t>
            </a:r>
            <a:r>
              <a:rPr lang="ru-RU" sz="1400" dirty="0" smtClean="0"/>
              <a:t>.</a:t>
            </a:r>
            <a:endParaRPr lang="ru-RU"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dirty="0" smtClean="0"/>
              <a:t>Акт </a:t>
            </a:r>
            <a:r>
              <a:rPr lang="ru-RU" b="1" dirty="0" err="1" smtClean="0"/>
              <a:t>проголошення</a:t>
            </a:r>
            <a:r>
              <a:rPr lang="ru-RU" b="1" dirty="0" smtClean="0"/>
              <a:t> </a:t>
            </a:r>
            <a:r>
              <a:rPr lang="ru-RU" b="1" dirty="0" err="1" smtClean="0"/>
              <a:t>незалежності</a:t>
            </a:r>
            <a:r>
              <a:rPr lang="ru-RU" b="1" dirty="0" smtClean="0"/>
              <a:t> </a:t>
            </a:r>
            <a:r>
              <a:rPr lang="ru-RU" b="1" dirty="0" err="1" smtClean="0"/>
              <a:t>України</a:t>
            </a:r>
            <a:r>
              <a:rPr lang="ru-RU" b="1" dirty="0" smtClean="0"/>
              <a:t> </a:t>
            </a:r>
            <a:r>
              <a:rPr lang="ru-RU" dirty="0" smtClean="0"/>
              <a:t>(24 </a:t>
            </a:r>
            <a:r>
              <a:rPr lang="ru-RU" dirty="0" err="1" smtClean="0"/>
              <a:t>серпня</a:t>
            </a:r>
            <a:r>
              <a:rPr lang="ru-RU" dirty="0" smtClean="0"/>
              <a:t> 1991 р.)</a:t>
            </a:r>
            <a:endParaRPr lang="ru-RU" dirty="0"/>
          </a:p>
        </p:txBody>
      </p:sp>
      <p:sp>
        <p:nvSpPr>
          <p:cNvPr id="6" name="Вертикальный свиток 5"/>
          <p:cNvSpPr/>
          <p:nvPr/>
        </p:nvSpPr>
        <p:spPr>
          <a:xfrm>
            <a:off x="0" y="1500174"/>
            <a:ext cx="4786314" cy="5143536"/>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t>— </a:t>
            </a:r>
            <a:r>
              <a:rPr lang="ru-RU" sz="1200" dirty="0" err="1" smtClean="0"/>
              <a:t>здійснюючи</a:t>
            </a:r>
            <a:r>
              <a:rPr lang="ru-RU" sz="1200" dirty="0" smtClean="0"/>
              <a:t> </a:t>
            </a:r>
            <a:r>
              <a:rPr lang="ru-RU" sz="1200" dirty="0" err="1" smtClean="0"/>
              <a:t>Декларацію</a:t>
            </a:r>
            <a:r>
              <a:rPr lang="ru-RU" sz="1200" dirty="0" smtClean="0"/>
              <a:t> про </a:t>
            </a:r>
            <a:r>
              <a:rPr lang="ru-RU" sz="1200" dirty="0" err="1" smtClean="0"/>
              <a:t>державний</a:t>
            </a:r>
            <a:r>
              <a:rPr lang="ru-RU" sz="1200" dirty="0" smtClean="0"/>
              <a:t> </a:t>
            </a:r>
            <a:r>
              <a:rPr lang="ru-RU" sz="1200" dirty="0" err="1" smtClean="0"/>
              <a:t>суверенітет</a:t>
            </a:r>
            <a:r>
              <a:rPr lang="ru-RU" sz="1200" dirty="0" smtClean="0"/>
              <a:t> </a:t>
            </a:r>
            <a:r>
              <a:rPr lang="ru-RU" sz="1200" dirty="0" err="1" smtClean="0"/>
              <a:t>України</a:t>
            </a:r>
            <a:r>
              <a:rPr lang="ru-RU" sz="1200" dirty="0" smtClean="0"/>
              <a:t>, </a:t>
            </a:r>
            <a:r>
              <a:rPr lang="ru-RU" sz="1200" dirty="0" err="1" smtClean="0"/>
              <a:t>Верховна</a:t>
            </a:r>
            <a:r>
              <a:rPr lang="ru-RU" sz="1200" dirty="0" smtClean="0"/>
              <a:t> Рада </a:t>
            </a:r>
            <a:r>
              <a:rPr lang="ru-RU" sz="1200" dirty="0" err="1" smtClean="0"/>
              <a:t>Української</a:t>
            </a:r>
            <a:r>
              <a:rPr lang="ru-RU" sz="1200" dirty="0" smtClean="0"/>
              <a:t> </a:t>
            </a:r>
            <a:r>
              <a:rPr lang="ru-RU" sz="1200" dirty="0" err="1" smtClean="0"/>
              <a:t>Радянської</a:t>
            </a:r>
            <a:r>
              <a:rPr lang="ru-RU" sz="1200" dirty="0" smtClean="0"/>
              <a:t> </a:t>
            </a:r>
            <a:r>
              <a:rPr lang="ru-RU" sz="1200" dirty="0" err="1" smtClean="0"/>
              <a:t>Соціалістичної</a:t>
            </a:r>
            <a:r>
              <a:rPr lang="ru-RU" sz="1200" dirty="0" smtClean="0"/>
              <a:t> </a:t>
            </a:r>
            <a:r>
              <a:rPr lang="ru-RU" sz="1200" dirty="0" err="1" smtClean="0"/>
              <a:t>Республіки</a:t>
            </a:r>
            <a:r>
              <a:rPr lang="ru-RU" sz="1200" dirty="0" smtClean="0"/>
              <a:t> </a:t>
            </a:r>
            <a:r>
              <a:rPr lang="ru-RU" sz="1200" dirty="0" err="1" smtClean="0"/>
              <a:t>урочисто</a:t>
            </a:r>
            <a:r>
              <a:rPr lang="ru-RU" sz="1200" dirty="0" smtClean="0"/>
              <a:t> </a:t>
            </a:r>
            <a:r>
              <a:rPr lang="ru-RU" sz="1200" dirty="0" err="1" smtClean="0"/>
              <a:t>проголошує</a:t>
            </a:r>
            <a:endParaRPr lang="ru-RU" sz="1200" dirty="0" smtClean="0"/>
          </a:p>
          <a:p>
            <a:r>
              <a:rPr lang="ru-RU" sz="1200" dirty="0" err="1" smtClean="0"/>
              <a:t>н</a:t>
            </a:r>
            <a:r>
              <a:rPr lang="ru-RU" sz="1200" dirty="0" smtClean="0"/>
              <a:t> е </a:t>
            </a:r>
            <a:r>
              <a:rPr lang="ru-RU" sz="1200" dirty="0" err="1" smtClean="0"/>
              <a:t>з</a:t>
            </a:r>
            <a:r>
              <a:rPr lang="ru-RU" sz="1200" dirty="0" smtClean="0"/>
              <a:t> а л е ж </a:t>
            </a:r>
            <a:r>
              <a:rPr lang="ru-RU" sz="1200" dirty="0" err="1" smtClean="0"/>
              <a:t>н</a:t>
            </a:r>
            <a:r>
              <a:rPr lang="ru-RU" sz="1200" dirty="0" smtClean="0"/>
              <a:t> </a:t>
            </a:r>
            <a:r>
              <a:rPr lang="ru-RU" sz="1200" dirty="0" err="1" smtClean="0"/>
              <a:t>і</a:t>
            </a:r>
            <a:r>
              <a:rPr lang="ru-RU" sz="1200" dirty="0" smtClean="0"/>
              <a:t> с т </a:t>
            </a:r>
            <a:r>
              <a:rPr lang="ru-RU" sz="1200" dirty="0" err="1" smtClean="0"/>
              <a:t>ь</a:t>
            </a:r>
            <a:r>
              <a:rPr lang="ru-RU" sz="1200" dirty="0" smtClean="0"/>
              <a:t> У к </a:t>
            </a:r>
            <a:r>
              <a:rPr lang="ru-RU" sz="1200" dirty="0" err="1" smtClean="0"/>
              <a:t>р</a:t>
            </a:r>
            <a:r>
              <a:rPr lang="ru-RU" sz="1200" dirty="0" smtClean="0"/>
              <a:t> а </a:t>
            </a:r>
            <a:r>
              <a:rPr lang="ru-RU" sz="1200" dirty="0" err="1" smtClean="0"/>
              <a:t>ї</a:t>
            </a:r>
            <a:r>
              <a:rPr lang="ru-RU" sz="1200" dirty="0" smtClean="0"/>
              <a:t> </a:t>
            </a:r>
            <a:r>
              <a:rPr lang="ru-RU" sz="1200" dirty="0" err="1" smtClean="0"/>
              <a:t>н</a:t>
            </a:r>
            <a:r>
              <a:rPr lang="ru-RU" sz="1200" dirty="0" smtClean="0"/>
              <a:t> и та </a:t>
            </a:r>
            <a:r>
              <a:rPr lang="ru-RU" sz="1200" dirty="0" err="1" smtClean="0"/>
              <a:t>створення</a:t>
            </a:r>
            <a:r>
              <a:rPr lang="ru-RU" sz="1200" dirty="0" smtClean="0"/>
              <a:t> </a:t>
            </a:r>
            <a:r>
              <a:rPr lang="ru-RU" sz="1200" dirty="0" err="1" smtClean="0"/>
              <a:t>самостійної</a:t>
            </a:r>
            <a:r>
              <a:rPr lang="ru-RU" sz="1200" dirty="0" smtClean="0"/>
              <a:t> </a:t>
            </a:r>
            <a:r>
              <a:rPr lang="ru-RU" sz="1200" dirty="0" err="1" smtClean="0"/>
              <a:t>української</a:t>
            </a:r>
            <a:r>
              <a:rPr lang="ru-RU" sz="1200" dirty="0" smtClean="0"/>
              <a:t> </a:t>
            </a:r>
            <a:r>
              <a:rPr lang="ru-RU" sz="1200" dirty="0" err="1" smtClean="0"/>
              <a:t>держави</a:t>
            </a:r>
            <a:r>
              <a:rPr lang="ru-RU" sz="1200" dirty="0" smtClean="0"/>
              <a:t> — УКРАЇНИ.</a:t>
            </a:r>
          </a:p>
          <a:p>
            <a:r>
              <a:rPr lang="ru-RU" sz="1200" dirty="0" err="1" smtClean="0"/>
              <a:t>Територія</a:t>
            </a:r>
            <a:r>
              <a:rPr lang="ru-RU" sz="1200" dirty="0" smtClean="0"/>
              <a:t> </a:t>
            </a:r>
            <a:r>
              <a:rPr lang="ru-RU" sz="1200" dirty="0" err="1" smtClean="0"/>
              <a:t>України</a:t>
            </a:r>
            <a:r>
              <a:rPr lang="ru-RU" sz="1200" dirty="0" smtClean="0"/>
              <a:t> </a:t>
            </a:r>
            <a:r>
              <a:rPr lang="ru-RU" sz="1200" dirty="0" err="1" smtClean="0"/>
              <a:t>є</a:t>
            </a:r>
            <a:r>
              <a:rPr lang="ru-RU" sz="1200" dirty="0" smtClean="0"/>
              <a:t> </a:t>
            </a:r>
            <a:r>
              <a:rPr lang="ru-RU" sz="1200" dirty="0" err="1" smtClean="0"/>
              <a:t>неподільною</a:t>
            </a:r>
            <a:r>
              <a:rPr lang="ru-RU" sz="1200" dirty="0" smtClean="0"/>
              <a:t> </a:t>
            </a:r>
            <a:r>
              <a:rPr lang="ru-RU" sz="1200" dirty="0" err="1" smtClean="0"/>
              <a:t>і</a:t>
            </a:r>
            <a:r>
              <a:rPr lang="ru-RU" sz="1200" dirty="0" smtClean="0"/>
              <a:t> </a:t>
            </a:r>
            <a:r>
              <a:rPr lang="ru-RU" sz="1200" dirty="0" err="1" smtClean="0"/>
              <a:t>недоторканною</a:t>
            </a:r>
            <a:r>
              <a:rPr lang="ru-RU" sz="1200" dirty="0" smtClean="0"/>
              <a:t>.</a:t>
            </a:r>
          </a:p>
          <a:p>
            <a:r>
              <a:rPr lang="ru-RU" sz="1200" dirty="0" err="1" smtClean="0"/>
              <a:t>Віднині</a:t>
            </a:r>
            <a:r>
              <a:rPr lang="ru-RU" sz="1200" dirty="0" smtClean="0"/>
              <a:t> на </a:t>
            </a:r>
            <a:r>
              <a:rPr lang="ru-RU" sz="1200" dirty="0" err="1" smtClean="0"/>
              <a:t>території</a:t>
            </a:r>
            <a:r>
              <a:rPr lang="ru-RU" sz="1200" dirty="0" smtClean="0"/>
              <a:t> </a:t>
            </a:r>
            <a:r>
              <a:rPr lang="ru-RU" sz="1200" dirty="0" err="1" smtClean="0"/>
              <a:t>України</a:t>
            </a:r>
            <a:r>
              <a:rPr lang="ru-RU" sz="1200" dirty="0" smtClean="0"/>
              <a:t> </a:t>
            </a:r>
            <a:r>
              <a:rPr lang="ru-RU" sz="1200" dirty="0" err="1" smtClean="0"/>
              <a:t>мають</a:t>
            </a:r>
            <a:r>
              <a:rPr lang="ru-RU" sz="1200" dirty="0" smtClean="0"/>
              <a:t> </a:t>
            </a:r>
            <a:r>
              <a:rPr lang="ru-RU" sz="1200" dirty="0" err="1" smtClean="0"/>
              <a:t>чинність</a:t>
            </a:r>
            <a:r>
              <a:rPr lang="ru-RU" sz="1200" dirty="0" smtClean="0"/>
              <a:t> </a:t>
            </a:r>
            <a:r>
              <a:rPr lang="ru-RU" sz="1200" dirty="0" err="1" smtClean="0"/>
              <a:t>виключно</a:t>
            </a:r>
            <a:r>
              <a:rPr lang="ru-RU" sz="1200" dirty="0" smtClean="0"/>
              <a:t> </a:t>
            </a:r>
            <a:r>
              <a:rPr lang="ru-RU" sz="1200" dirty="0" err="1" smtClean="0"/>
              <a:t>Конституція</a:t>
            </a:r>
            <a:r>
              <a:rPr lang="ru-RU" sz="1200" dirty="0" smtClean="0"/>
              <a:t> </a:t>
            </a:r>
            <a:r>
              <a:rPr lang="ru-RU" sz="1200" dirty="0" err="1" smtClean="0"/>
              <a:t>і</a:t>
            </a:r>
            <a:r>
              <a:rPr lang="ru-RU" sz="1200" dirty="0" smtClean="0"/>
              <a:t> </a:t>
            </a:r>
            <a:r>
              <a:rPr lang="ru-RU" sz="1200" dirty="0" err="1" smtClean="0"/>
              <a:t>закони</a:t>
            </a:r>
            <a:r>
              <a:rPr lang="ru-RU" sz="1200" dirty="0" smtClean="0"/>
              <a:t> </a:t>
            </a:r>
            <a:r>
              <a:rPr lang="ru-RU" sz="1200" dirty="0" err="1" smtClean="0"/>
              <a:t>України</a:t>
            </a:r>
            <a:r>
              <a:rPr lang="ru-RU" sz="1200" dirty="0" smtClean="0"/>
              <a:t>.</a:t>
            </a:r>
          </a:p>
          <a:p>
            <a:r>
              <a:rPr lang="ru-RU" sz="1200" dirty="0" smtClean="0"/>
              <a:t>Цей акт </a:t>
            </a:r>
            <a:r>
              <a:rPr lang="ru-RU" sz="1200" dirty="0" err="1" smtClean="0"/>
              <a:t>набирає</a:t>
            </a:r>
            <a:r>
              <a:rPr lang="ru-RU" sz="1200" dirty="0" smtClean="0"/>
              <a:t> </a:t>
            </a:r>
            <a:r>
              <a:rPr lang="ru-RU" sz="1200" dirty="0" err="1" smtClean="0"/>
              <a:t>чинності</a:t>
            </a:r>
            <a:r>
              <a:rPr lang="ru-RU" sz="1200" dirty="0" smtClean="0"/>
              <a:t> </a:t>
            </a:r>
            <a:r>
              <a:rPr lang="ru-RU" sz="1200" dirty="0" err="1" smtClean="0"/>
              <a:t>з</a:t>
            </a:r>
            <a:r>
              <a:rPr lang="ru-RU" sz="1200" dirty="0" smtClean="0"/>
              <a:t> моменту </a:t>
            </a:r>
            <a:r>
              <a:rPr lang="ru-RU" sz="1200" dirty="0" err="1" smtClean="0"/>
              <a:t>його</a:t>
            </a:r>
            <a:r>
              <a:rPr lang="ru-RU" sz="1200" dirty="0" smtClean="0"/>
              <a:t> </a:t>
            </a:r>
            <a:r>
              <a:rPr lang="ru-RU" sz="1200" dirty="0" err="1" smtClean="0"/>
              <a:t>схвалення</a:t>
            </a:r>
            <a:r>
              <a:rPr lang="ru-RU" sz="1200" dirty="0" smtClean="0"/>
              <a:t>.</a:t>
            </a:r>
          </a:p>
          <a:p>
            <a:r>
              <a:rPr lang="ru-RU" sz="1200" dirty="0" smtClean="0"/>
              <a:t>ВЕРХОВНА РАДА </a:t>
            </a:r>
            <a:r>
              <a:rPr lang="ru-RU" sz="1200" dirty="0" err="1" smtClean="0"/>
              <a:t>України</a:t>
            </a:r>
            <a:r>
              <a:rPr lang="ru-RU" sz="1200" dirty="0" smtClean="0"/>
              <a:t/>
            </a:r>
            <a:br>
              <a:rPr lang="ru-RU" sz="1200" dirty="0" smtClean="0"/>
            </a:br>
            <a:r>
              <a:rPr lang="ru-RU" sz="1200" dirty="0" smtClean="0"/>
              <a:t>24 </a:t>
            </a:r>
            <a:r>
              <a:rPr lang="ru-RU" sz="1200" dirty="0" err="1" smtClean="0"/>
              <a:t>серпня</a:t>
            </a:r>
            <a:r>
              <a:rPr lang="ru-RU" sz="1200" dirty="0" smtClean="0"/>
              <a:t> 1991 року</a:t>
            </a:r>
          </a:p>
          <a:p>
            <a:endParaRPr lang="ru-RU" sz="1200" dirty="0"/>
          </a:p>
        </p:txBody>
      </p:sp>
      <p:sp>
        <p:nvSpPr>
          <p:cNvPr id="7" name="Стрелка влево 6"/>
          <p:cNvSpPr/>
          <p:nvPr/>
        </p:nvSpPr>
        <p:spPr>
          <a:xfrm>
            <a:off x="4357686" y="1142984"/>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t>Акт </a:t>
            </a:r>
            <a:r>
              <a:rPr lang="ru-RU" sz="1200" b="1" dirty="0" err="1" smtClean="0"/>
              <a:t>проголошення</a:t>
            </a:r>
            <a:r>
              <a:rPr lang="ru-RU" sz="1200" b="1" dirty="0" smtClean="0"/>
              <a:t> </a:t>
            </a:r>
            <a:r>
              <a:rPr lang="ru-RU" sz="1200" b="1" dirty="0" err="1" smtClean="0"/>
              <a:t>незалежності</a:t>
            </a:r>
            <a:r>
              <a:rPr lang="ru-RU" sz="1200" b="1" dirty="0" smtClean="0"/>
              <a:t> </a:t>
            </a:r>
            <a:r>
              <a:rPr lang="ru-RU" sz="1200" b="1" dirty="0" err="1" smtClean="0"/>
              <a:t>України</a:t>
            </a:r>
            <a:r>
              <a:rPr lang="ru-RU" sz="1200" dirty="0" smtClean="0"/>
              <a:t> — документ, </a:t>
            </a:r>
            <a:r>
              <a:rPr lang="ru-RU" sz="1200" dirty="0" err="1" smtClean="0"/>
              <a:t>прийнятий</a:t>
            </a:r>
            <a:r>
              <a:rPr lang="ru-RU" sz="1200" dirty="0" smtClean="0"/>
              <a:t> </a:t>
            </a:r>
            <a:r>
              <a:rPr lang="ru-RU" sz="1200" dirty="0" err="1" smtClean="0"/>
              <a:t>позачерговою</a:t>
            </a:r>
            <a:r>
              <a:rPr lang="ru-RU" sz="1200" dirty="0" smtClean="0"/>
              <a:t> </a:t>
            </a:r>
            <a:r>
              <a:rPr lang="ru-RU" sz="1200" dirty="0" err="1" smtClean="0"/>
              <a:t>сесією</a:t>
            </a:r>
            <a:r>
              <a:rPr lang="ru-RU" sz="1200" dirty="0" smtClean="0"/>
              <a:t> </a:t>
            </a:r>
            <a:r>
              <a:rPr lang="ru-RU" sz="1200" dirty="0" err="1" smtClean="0"/>
              <a:t>Верховної</a:t>
            </a:r>
            <a:r>
              <a:rPr lang="ru-RU" sz="1200" dirty="0" smtClean="0"/>
              <a:t> Ради УРСР 24 </a:t>
            </a:r>
            <a:r>
              <a:rPr lang="ru-RU" sz="1200" dirty="0" err="1" smtClean="0"/>
              <a:t>серпня</a:t>
            </a:r>
            <a:r>
              <a:rPr lang="ru-RU" sz="1200" dirty="0" smtClean="0"/>
              <a:t> 1991 року, </a:t>
            </a:r>
            <a:r>
              <a:rPr lang="ru-RU" sz="1200" dirty="0" err="1" smtClean="0"/>
              <a:t>яким</a:t>
            </a:r>
            <a:r>
              <a:rPr lang="ru-RU" sz="1200" dirty="0" smtClean="0"/>
              <a:t> </a:t>
            </a:r>
            <a:r>
              <a:rPr lang="ru-RU" sz="1200" dirty="0" err="1" smtClean="0"/>
              <a:t>проголошено</a:t>
            </a:r>
            <a:r>
              <a:rPr lang="ru-RU" sz="1200" dirty="0" smtClean="0"/>
              <a:t> </a:t>
            </a:r>
            <a:r>
              <a:rPr lang="ru-RU" sz="1200" dirty="0" err="1" smtClean="0"/>
              <a:t>незалежність</a:t>
            </a:r>
            <a:r>
              <a:rPr lang="ru-RU" sz="1200" dirty="0" smtClean="0"/>
              <a:t> </a:t>
            </a:r>
            <a:r>
              <a:rPr lang="ru-RU" sz="1200" dirty="0" err="1" smtClean="0"/>
              <a:t>України</a:t>
            </a:r>
            <a:r>
              <a:rPr lang="ru-RU" sz="1200" dirty="0" smtClean="0"/>
              <a:t> та </a:t>
            </a:r>
            <a:r>
              <a:rPr lang="ru-RU" sz="1200" dirty="0" err="1" smtClean="0"/>
              <a:t>створення</a:t>
            </a:r>
            <a:r>
              <a:rPr lang="ru-RU" sz="1200" dirty="0" smtClean="0"/>
              <a:t> </a:t>
            </a:r>
            <a:r>
              <a:rPr lang="ru-RU" sz="1200" dirty="0" err="1" smtClean="0"/>
              <a:t>самостійної</a:t>
            </a:r>
            <a:r>
              <a:rPr lang="ru-RU" sz="1200" dirty="0" smtClean="0"/>
              <a:t> </a:t>
            </a:r>
            <a:r>
              <a:rPr lang="ru-RU" sz="1200" dirty="0" err="1" smtClean="0"/>
              <a:t>української</a:t>
            </a:r>
            <a:r>
              <a:rPr lang="ru-RU" sz="1200" dirty="0" smtClean="0"/>
              <a:t> </a:t>
            </a:r>
            <a:r>
              <a:rPr lang="ru-RU" sz="1200" dirty="0" err="1" smtClean="0"/>
              <a:t>держави</a:t>
            </a:r>
            <a:r>
              <a:rPr lang="ru-RU" sz="1200" dirty="0" smtClean="0"/>
              <a:t> — </a:t>
            </a:r>
            <a:r>
              <a:rPr lang="ru-RU" sz="1200" dirty="0" err="1" smtClean="0"/>
              <a:t>України</a:t>
            </a:r>
            <a:r>
              <a:rPr lang="ru-RU" sz="1200" dirty="0" smtClean="0"/>
              <a:t>. Тим самим </a:t>
            </a:r>
            <a:r>
              <a:rPr lang="ru-RU" sz="1200" dirty="0" err="1" smtClean="0"/>
              <a:t>було</a:t>
            </a:r>
            <a:r>
              <a:rPr lang="ru-RU" sz="1200" dirty="0" smtClean="0"/>
              <a:t> </a:t>
            </a:r>
            <a:r>
              <a:rPr lang="ru-RU" sz="1200" dirty="0" err="1" smtClean="0"/>
              <a:t>покладено</a:t>
            </a:r>
            <a:r>
              <a:rPr lang="ru-RU" sz="1200" dirty="0" smtClean="0"/>
              <a:t> край </a:t>
            </a:r>
            <a:r>
              <a:rPr lang="ru-RU" sz="1200" dirty="0" err="1" smtClean="0"/>
              <a:t>юридичному</a:t>
            </a:r>
            <a:r>
              <a:rPr lang="ru-RU" sz="1200" dirty="0" smtClean="0"/>
              <a:t> </a:t>
            </a:r>
            <a:r>
              <a:rPr lang="ru-RU" sz="1200" dirty="0" err="1" smtClean="0"/>
              <a:t>існуванню</a:t>
            </a:r>
            <a:r>
              <a:rPr lang="ru-RU" sz="1200" dirty="0" smtClean="0"/>
              <a:t> </a:t>
            </a:r>
            <a:r>
              <a:rPr lang="ru-RU" sz="1200" dirty="0" err="1" smtClean="0"/>
              <a:t>Української</a:t>
            </a:r>
            <a:r>
              <a:rPr lang="ru-RU" sz="1200" dirty="0" smtClean="0"/>
              <a:t> </a:t>
            </a:r>
            <a:r>
              <a:rPr lang="ru-RU" sz="1200" dirty="0" err="1" smtClean="0"/>
              <a:t>Радянської</a:t>
            </a:r>
            <a:r>
              <a:rPr lang="ru-RU" sz="1200" dirty="0" smtClean="0"/>
              <a:t> </a:t>
            </a:r>
            <a:r>
              <a:rPr lang="ru-RU" sz="1200" dirty="0" err="1" smtClean="0"/>
              <a:t>Соціалістичної</a:t>
            </a:r>
            <a:r>
              <a:rPr lang="ru-RU" sz="1200" dirty="0" smtClean="0"/>
              <a:t> </a:t>
            </a:r>
            <a:r>
              <a:rPr lang="ru-RU" sz="1200" dirty="0" err="1" smtClean="0"/>
              <a:t>Республіки</a:t>
            </a:r>
            <a:endParaRPr lang="ru-RU" sz="1200" dirty="0"/>
          </a:p>
        </p:txBody>
      </p:sp>
      <p:pic>
        <p:nvPicPr>
          <p:cNvPr id="14338" name="Picture 2" descr="https://upload.wikimedia.org/wikipedia/commons/9/9f/Akt_nezalezhnosti.jpg"/>
          <p:cNvPicPr>
            <a:picLocks noChangeAspect="1" noChangeArrowheads="1"/>
          </p:cNvPicPr>
          <p:nvPr/>
        </p:nvPicPr>
        <p:blipFill>
          <a:blip r:embed="rId2" cstate="print"/>
          <a:srcRect/>
          <a:stretch>
            <a:fillRect/>
          </a:stretch>
        </p:blipFill>
        <p:spPr bwMode="auto">
          <a:xfrm>
            <a:off x="4214810" y="3571876"/>
            <a:ext cx="1688989" cy="2571768"/>
          </a:xfrm>
          <a:prstGeom prst="rect">
            <a:avLst/>
          </a:prstGeom>
          <a:noFill/>
        </p:spPr>
      </p:pic>
      <p:sp>
        <p:nvSpPr>
          <p:cNvPr id="9" name="Прямоугольник 8"/>
          <p:cNvSpPr/>
          <p:nvPr/>
        </p:nvSpPr>
        <p:spPr>
          <a:xfrm>
            <a:off x="5715008" y="5903893"/>
            <a:ext cx="3428992" cy="954107"/>
          </a:xfrm>
          <a:prstGeom prst="rect">
            <a:avLst/>
          </a:prstGeom>
        </p:spPr>
        <p:txBody>
          <a:bodyPr wrap="square">
            <a:spAutoFit/>
          </a:bodyPr>
          <a:lstStyle/>
          <a:p>
            <a:r>
              <a:rPr lang="ru-RU" sz="1400" dirty="0" smtClean="0"/>
              <a:t>Акт </a:t>
            </a:r>
            <a:r>
              <a:rPr lang="ru-RU" sz="1400" dirty="0" err="1" smtClean="0"/>
              <a:t>проголошення</a:t>
            </a:r>
            <a:r>
              <a:rPr lang="ru-RU" sz="1400" dirty="0" smtClean="0"/>
              <a:t> </a:t>
            </a:r>
            <a:r>
              <a:rPr lang="ru-RU" sz="1400" dirty="0" err="1" smtClean="0"/>
              <a:t>незалежності</a:t>
            </a:r>
            <a:r>
              <a:rPr lang="ru-RU" sz="1400" dirty="0" smtClean="0"/>
              <a:t> </a:t>
            </a:r>
            <a:r>
              <a:rPr lang="ru-RU" sz="1400" dirty="0" err="1" smtClean="0"/>
              <a:t>України</a:t>
            </a:r>
            <a:r>
              <a:rPr lang="ru-RU" sz="1400" dirty="0" smtClean="0"/>
              <a:t>, </a:t>
            </a:r>
            <a:r>
              <a:rPr lang="ru-RU" sz="1400" dirty="0" err="1" smtClean="0"/>
              <a:t>вміщений</a:t>
            </a:r>
            <a:r>
              <a:rPr lang="ru-RU" sz="1400" dirty="0" smtClean="0"/>
              <a:t> у </a:t>
            </a:r>
            <a:r>
              <a:rPr lang="ru-RU" sz="1400" dirty="0" err="1" smtClean="0"/>
              <a:t>бюлетень</a:t>
            </a:r>
            <a:r>
              <a:rPr lang="ru-RU" sz="1400" dirty="0" smtClean="0"/>
              <a:t> для </a:t>
            </a:r>
            <a:r>
              <a:rPr lang="ru-RU" sz="1400" dirty="0" err="1" smtClean="0"/>
              <a:t>голосування</a:t>
            </a:r>
            <a:r>
              <a:rPr lang="ru-RU" sz="1400" dirty="0" smtClean="0"/>
              <a:t> на </a:t>
            </a:r>
            <a:r>
              <a:rPr lang="ru-RU" sz="1400" dirty="0" err="1" smtClean="0"/>
              <a:t>всеукраїнському</a:t>
            </a:r>
            <a:r>
              <a:rPr lang="ru-RU" sz="1400" dirty="0" smtClean="0"/>
              <a:t> </a:t>
            </a:r>
            <a:r>
              <a:rPr lang="ru-RU" sz="1400" dirty="0" err="1" smtClean="0"/>
              <a:t>референдумі</a:t>
            </a:r>
            <a:r>
              <a:rPr lang="ru-RU" sz="1400" dirty="0" smtClean="0"/>
              <a:t>, </a:t>
            </a:r>
            <a:r>
              <a:rPr lang="ru-RU" sz="1400" dirty="0" err="1" smtClean="0"/>
              <a:t>жовтень</a:t>
            </a:r>
            <a:r>
              <a:rPr lang="ru-RU" sz="1400" dirty="0" smtClean="0"/>
              <a:t> 1991 р.</a:t>
            </a:r>
            <a:endParaRPr lang="ru-RU" sz="1400" dirty="0"/>
          </a:p>
        </p:txBody>
      </p:sp>
      <p:sp>
        <p:nvSpPr>
          <p:cNvPr id="8" name="Прямоугольник 7"/>
          <p:cNvSpPr/>
          <p:nvPr/>
        </p:nvSpPr>
        <p:spPr>
          <a:xfrm>
            <a:off x="0" y="5903893"/>
            <a:ext cx="4572000" cy="954107"/>
          </a:xfrm>
          <a:prstGeom prst="rect">
            <a:avLst/>
          </a:prstGeom>
        </p:spPr>
        <p:txBody>
          <a:bodyPr>
            <a:spAutoFit/>
          </a:bodyPr>
          <a:lstStyle/>
          <a:p>
            <a:r>
              <a:rPr lang="ru-RU" sz="1400" dirty="0" smtClean="0"/>
              <a:t>Постанова </a:t>
            </a:r>
            <a:r>
              <a:rPr lang="ru-RU" sz="1400" dirty="0" err="1" smtClean="0"/>
              <a:t>Верховної</a:t>
            </a:r>
            <a:r>
              <a:rPr lang="ru-RU" sz="1400" dirty="0" smtClean="0"/>
              <a:t> Ради </a:t>
            </a:r>
            <a:r>
              <a:rPr lang="ru-RU" sz="1400" dirty="0" err="1" smtClean="0"/>
              <a:t>Української</a:t>
            </a:r>
            <a:r>
              <a:rPr lang="ru-RU" sz="1400" dirty="0" smtClean="0"/>
              <a:t> РСР “Про </a:t>
            </a:r>
            <a:r>
              <a:rPr lang="ru-RU" sz="1400" dirty="0" err="1" smtClean="0"/>
              <a:t>проголошення</a:t>
            </a:r>
            <a:r>
              <a:rPr lang="ru-RU" sz="1400" dirty="0" smtClean="0"/>
              <a:t> </a:t>
            </a:r>
            <a:r>
              <a:rPr lang="ru-RU" sz="1400" dirty="0" err="1" smtClean="0"/>
              <a:t>незалежності</a:t>
            </a:r>
            <a:r>
              <a:rPr lang="ru-RU" sz="1400" dirty="0" smtClean="0"/>
              <a:t> </a:t>
            </a:r>
            <a:r>
              <a:rPr lang="ru-RU" sz="1400" dirty="0" err="1" smtClean="0"/>
              <a:t>України</a:t>
            </a:r>
            <a:r>
              <a:rPr lang="ru-RU" sz="1400" dirty="0" smtClean="0"/>
              <a:t>” [</a:t>
            </a:r>
            <a:r>
              <a:rPr lang="ru-RU" sz="1400" dirty="0" err="1" smtClean="0"/>
              <a:t>Електронний</a:t>
            </a:r>
            <a:r>
              <a:rPr lang="ru-RU" sz="1400" dirty="0" smtClean="0"/>
              <a:t> ресурс] // Режим доступу: </a:t>
            </a:r>
            <a:r>
              <a:rPr lang="ru-RU" sz="1400" dirty="0" smtClean="0">
                <a:hlinkClick r:id="rId3"/>
              </a:rPr>
              <a:t>http://zakon5.rada.gov.ua/laws/show/1427-12</a:t>
            </a:r>
            <a:endParaRPr lang="ru-RU" sz="1400" dirty="0"/>
          </a:p>
        </p:txBody>
      </p:sp>
      <p:pic>
        <p:nvPicPr>
          <p:cNvPr id="15362" name="Picture 2" descr="http://www.volfoto.inf.ua/pagesi/istomist/statti/2015rik/dm150917/t150921/doba/doba2.jpg"/>
          <p:cNvPicPr>
            <a:picLocks noChangeAspect="1" noChangeArrowheads="1"/>
          </p:cNvPicPr>
          <p:nvPr/>
        </p:nvPicPr>
        <p:blipFill>
          <a:blip r:embed="rId4"/>
          <a:srcRect/>
          <a:stretch>
            <a:fillRect/>
          </a:stretch>
        </p:blipFill>
        <p:spPr bwMode="auto">
          <a:xfrm>
            <a:off x="5857884" y="3357561"/>
            <a:ext cx="3286116" cy="245911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err="1" smtClean="0"/>
              <a:t>Перелік</a:t>
            </a:r>
            <a:r>
              <a:rPr lang="ru-RU" sz="2800" b="1" dirty="0" smtClean="0"/>
              <a:t> </a:t>
            </a:r>
            <a:r>
              <a:rPr lang="ru-RU" sz="2800" b="1" dirty="0" err="1" smtClean="0"/>
              <a:t>науково-популярних</a:t>
            </a:r>
            <a:r>
              <a:rPr lang="ru-RU" sz="2800" b="1" dirty="0" smtClean="0"/>
              <a:t> </a:t>
            </a:r>
            <a:r>
              <a:rPr lang="ru-RU" sz="2800" b="1" dirty="0" err="1" smtClean="0"/>
              <a:t>і</a:t>
            </a:r>
            <a:r>
              <a:rPr lang="ru-RU" sz="2800" b="1" dirty="0" smtClean="0"/>
              <a:t> </a:t>
            </a:r>
            <a:r>
              <a:rPr lang="ru-RU" sz="2800" b="1" dirty="0" err="1" smtClean="0"/>
              <a:t>наукових</a:t>
            </a:r>
            <a:r>
              <a:rPr lang="ru-RU" sz="2800" b="1" dirty="0" smtClean="0"/>
              <a:t> </a:t>
            </a:r>
            <a:r>
              <a:rPr lang="ru-RU" sz="2800" b="1" dirty="0" err="1" smtClean="0"/>
              <a:t>публікацій</a:t>
            </a:r>
            <a:r>
              <a:rPr lang="ru-RU" sz="2800" b="1" dirty="0" smtClean="0"/>
              <a:t>, </a:t>
            </a:r>
            <a:r>
              <a:rPr lang="ru-RU" sz="2800" b="1" dirty="0" err="1" smtClean="0"/>
              <a:t>присвячених</a:t>
            </a:r>
            <a:r>
              <a:rPr lang="ru-RU" sz="2800" b="1" dirty="0" smtClean="0"/>
              <a:t> </a:t>
            </a:r>
            <a:r>
              <a:rPr lang="ru-RU" sz="2800" b="1" dirty="0" err="1" smtClean="0"/>
              <a:t>тематиці</a:t>
            </a:r>
            <a:r>
              <a:rPr lang="ru-RU" sz="2800" b="1" dirty="0" smtClean="0"/>
              <a:t> </a:t>
            </a:r>
            <a:r>
              <a:rPr lang="ru-RU" sz="2800" b="1" dirty="0" err="1" smtClean="0"/>
              <a:t>проголошення</a:t>
            </a:r>
            <a:r>
              <a:rPr lang="ru-RU" sz="2800" b="1" dirty="0" smtClean="0"/>
              <a:t> </a:t>
            </a:r>
            <a:r>
              <a:rPr lang="ru-RU" sz="2800" b="1" dirty="0" err="1" smtClean="0"/>
              <a:t>незалежності</a:t>
            </a:r>
            <a:r>
              <a:rPr lang="ru-RU" sz="2800" b="1" dirty="0" smtClean="0"/>
              <a:t> </a:t>
            </a:r>
            <a:r>
              <a:rPr lang="ru-RU" sz="2800" b="1" dirty="0" err="1" smtClean="0"/>
              <a:t>України</a:t>
            </a:r>
            <a:r>
              <a:rPr lang="ru-RU" sz="2800" b="1" dirty="0" smtClean="0"/>
              <a:t> (1990-1991 роки):</a:t>
            </a:r>
            <a:endParaRPr lang="ru-RU" sz="2800" dirty="0"/>
          </a:p>
        </p:txBody>
      </p:sp>
      <p:sp>
        <p:nvSpPr>
          <p:cNvPr id="3" name="Содержимое 2"/>
          <p:cNvSpPr>
            <a:spLocks noGrp="1"/>
          </p:cNvSpPr>
          <p:nvPr>
            <p:ph idx="1"/>
          </p:nvPr>
        </p:nvSpPr>
        <p:spPr/>
        <p:txBody>
          <a:bodyPr>
            <a:normAutofit fontScale="40000" lnSpcReduction="20000"/>
          </a:bodyPr>
          <a:lstStyle/>
          <a:p>
            <a:pPr>
              <a:buNone/>
            </a:pPr>
            <a:r>
              <a:rPr lang="ru-RU" dirty="0" smtClean="0"/>
              <a:t>Василенко В. </a:t>
            </a:r>
            <a:r>
              <a:rPr lang="ru-RU" dirty="0" err="1" smtClean="0"/>
              <a:t>Грудневий</a:t>
            </a:r>
            <a:r>
              <a:rPr lang="ru-RU" dirty="0" smtClean="0"/>
              <a:t> референдум як </a:t>
            </a:r>
            <a:r>
              <a:rPr lang="ru-RU" dirty="0" err="1" smtClean="0"/>
              <a:t>найвища</a:t>
            </a:r>
            <a:r>
              <a:rPr lang="ru-RU" dirty="0" smtClean="0"/>
              <a:t> форма </a:t>
            </a:r>
            <a:r>
              <a:rPr lang="ru-RU" dirty="0" err="1" smtClean="0"/>
              <a:t>легітимізації</a:t>
            </a:r>
            <a:r>
              <a:rPr lang="ru-RU" dirty="0" smtClean="0"/>
              <a:t> </a:t>
            </a:r>
            <a:r>
              <a:rPr lang="ru-RU" dirty="0" err="1" smtClean="0"/>
              <a:t>української</a:t>
            </a:r>
            <a:r>
              <a:rPr lang="ru-RU" dirty="0" smtClean="0"/>
              <a:t> </a:t>
            </a:r>
            <a:r>
              <a:rPr lang="ru-RU" dirty="0" err="1" smtClean="0"/>
              <a:t>державної</a:t>
            </a:r>
            <a:r>
              <a:rPr lang="ru-RU" dirty="0" smtClean="0"/>
              <a:t> </a:t>
            </a:r>
            <a:r>
              <a:rPr lang="ru-RU" dirty="0" err="1" smtClean="0"/>
              <a:t>незалежності</a:t>
            </a:r>
            <a:r>
              <a:rPr lang="ru-RU" dirty="0" smtClean="0"/>
              <a:t> [</a:t>
            </a:r>
            <a:r>
              <a:rPr lang="ru-RU" dirty="0" err="1" smtClean="0"/>
              <a:t>Електронний</a:t>
            </a:r>
            <a:r>
              <a:rPr lang="ru-RU" dirty="0" smtClean="0"/>
              <a:t> ресурс] / В. Василенко // </a:t>
            </a:r>
            <a:r>
              <a:rPr lang="ru-RU" dirty="0" err="1" smtClean="0"/>
              <a:t>Тиждень</a:t>
            </a:r>
            <a:r>
              <a:rPr lang="ru-RU" dirty="0" smtClean="0"/>
              <a:t>.</a:t>
            </a:r>
            <a:r>
              <a:rPr lang="en-US" dirty="0" err="1" smtClean="0"/>
              <a:t>ua</a:t>
            </a:r>
            <a:r>
              <a:rPr lang="en-US" dirty="0" smtClean="0"/>
              <a:t> – 01.12.2011. – </a:t>
            </a:r>
            <a:r>
              <a:rPr lang="ru-RU" dirty="0" smtClean="0"/>
              <a:t>Режим доступу: </a:t>
            </a:r>
            <a:r>
              <a:rPr lang="en-US" dirty="0" smtClean="0">
                <a:hlinkClick r:id="rId2"/>
              </a:rPr>
              <a:t>http://tyzhden.ua/History/36621</a:t>
            </a:r>
            <a:endParaRPr lang="en-US" dirty="0" smtClean="0"/>
          </a:p>
          <a:p>
            <a:pPr>
              <a:buNone/>
            </a:pPr>
            <a:r>
              <a:rPr lang="ru-RU" dirty="0" err="1" smtClean="0"/>
              <a:t>В’ятрович</a:t>
            </a:r>
            <a:r>
              <a:rPr lang="ru-RU" dirty="0" smtClean="0"/>
              <a:t> В. </a:t>
            </a:r>
            <a:r>
              <a:rPr lang="ru-RU" dirty="0" err="1" smtClean="0"/>
              <a:t>Історія</a:t>
            </a:r>
            <a:r>
              <a:rPr lang="ru-RU" dirty="0" smtClean="0"/>
              <a:t> </a:t>
            </a:r>
            <a:r>
              <a:rPr lang="ru-RU" dirty="0" err="1" smtClean="0"/>
              <a:t>з</a:t>
            </a:r>
            <a:r>
              <a:rPr lang="ru-RU" dirty="0" smtClean="0"/>
              <a:t> грифом “Секретно”: </a:t>
            </a:r>
            <a:r>
              <a:rPr lang="ru-RU" dirty="0" err="1" smtClean="0"/>
              <a:t>останні</a:t>
            </a:r>
            <a:r>
              <a:rPr lang="ru-RU" dirty="0" smtClean="0"/>
              <a:t> </a:t>
            </a:r>
            <a:r>
              <a:rPr lang="ru-RU" dirty="0" err="1" smtClean="0"/>
              <a:t>дні</a:t>
            </a:r>
            <a:r>
              <a:rPr lang="ru-RU" dirty="0" smtClean="0"/>
              <a:t> </a:t>
            </a:r>
            <a:r>
              <a:rPr lang="ru-RU" dirty="0" err="1" smtClean="0"/>
              <a:t>імперії</a:t>
            </a:r>
            <a:r>
              <a:rPr lang="ru-RU" dirty="0" smtClean="0"/>
              <a:t>. 1991-ий в </a:t>
            </a:r>
            <a:r>
              <a:rPr lang="ru-RU" dirty="0" err="1" smtClean="0"/>
              <a:t>Україні</a:t>
            </a:r>
            <a:r>
              <a:rPr lang="ru-RU" dirty="0" smtClean="0"/>
              <a:t> </a:t>
            </a:r>
            <a:r>
              <a:rPr lang="ru-RU" dirty="0" err="1" smtClean="0"/>
              <a:t>очима</a:t>
            </a:r>
            <a:r>
              <a:rPr lang="ru-RU" dirty="0" smtClean="0"/>
              <a:t> КГБ [</a:t>
            </a:r>
            <a:r>
              <a:rPr lang="ru-RU" dirty="0" err="1" smtClean="0"/>
              <a:t>Електронний</a:t>
            </a:r>
            <a:r>
              <a:rPr lang="ru-RU" dirty="0" smtClean="0"/>
              <a:t> ресурс] / В. </a:t>
            </a:r>
            <a:r>
              <a:rPr lang="ru-RU" dirty="0" err="1" smtClean="0"/>
              <a:t>В’ятрович</a:t>
            </a:r>
            <a:r>
              <a:rPr lang="ru-RU" dirty="0" smtClean="0"/>
              <a:t> // ТСН –  11.11.2010. – Режим доступу: </a:t>
            </a:r>
            <a:r>
              <a:rPr lang="en-US" dirty="0" smtClean="0">
                <a:hlinkClick r:id="rId3"/>
              </a:rPr>
              <a:t>http://tsn.ua/analitika/ostanni-dni-imperiyi-1991-y-ochima-kgb.html</a:t>
            </a:r>
            <a:endParaRPr lang="en-US" dirty="0" smtClean="0"/>
          </a:p>
          <a:p>
            <a:pPr>
              <a:buNone/>
            </a:pPr>
            <a:r>
              <a:rPr lang="ru-RU" dirty="0" err="1" smtClean="0"/>
              <a:t>Ісаюк</a:t>
            </a:r>
            <a:r>
              <a:rPr lang="ru-RU" dirty="0" smtClean="0"/>
              <a:t> О. </a:t>
            </a:r>
            <a:r>
              <a:rPr lang="ru-RU" dirty="0" err="1" smtClean="0"/>
              <a:t>Незалежність</a:t>
            </a:r>
            <a:r>
              <a:rPr lang="ru-RU" dirty="0" smtClean="0"/>
              <a:t>. </a:t>
            </a:r>
            <a:r>
              <a:rPr lang="ru-RU" dirty="0" err="1" smtClean="0"/>
              <a:t>Проголошена</a:t>
            </a:r>
            <a:r>
              <a:rPr lang="ru-RU" dirty="0" smtClean="0"/>
              <a:t> </a:t>
            </a:r>
            <a:r>
              <a:rPr lang="ru-RU" dirty="0" err="1" smtClean="0"/>
              <a:t>чи</a:t>
            </a:r>
            <a:r>
              <a:rPr lang="ru-RU" dirty="0" smtClean="0"/>
              <a:t> </a:t>
            </a:r>
            <a:r>
              <a:rPr lang="ru-RU" dirty="0" err="1" smtClean="0"/>
              <a:t>відновлена</a:t>
            </a:r>
            <a:r>
              <a:rPr lang="ru-RU" dirty="0" smtClean="0"/>
              <a:t>? [</a:t>
            </a:r>
            <a:r>
              <a:rPr lang="ru-RU" dirty="0" err="1" smtClean="0"/>
              <a:t>Електронний</a:t>
            </a:r>
            <a:r>
              <a:rPr lang="ru-RU" dirty="0" smtClean="0"/>
              <a:t> ресурс] / О. </a:t>
            </a:r>
            <a:r>
              <a:rPr lang="ru-RU" dirty="0" err="1" smtClean="0"/>
              <a:t>Ісаюк</a:t>
            </a:r>
            <a:r>
              <a:rPr lang="ru-RU" dirty="0" smtClean="0"/>
              <a:t> // </a:t>
            </a:r>
            <a:r>
              <a:rPr lang="ru-RU" dirty="0" err="1" smtClean="0"/>
              <a:t>Український</a:t>
            </a:r>
            <a:r>
              <a:rPr lang="ru-RU" dirty="0" smtClean="0"/>
              <a:t> </a:t>
            </a:r>
            <a:r>
              <a:rPr lang="ru-RU" dirty="0" err="1" smtClean="0"/>
              <a:t>інститут</a:t>
            </a:r>
            <a:r>
              <a:rPr lang="ru-RU" dirty="0" smtClean="0"/>
              <a:t> </a:t>
            </a:r>
            <a:r>
              <a:rPr lang="ru-RU" dirty="0" err="1" smtClean="0"/>
              <a:t>національної</a:t>
            </a:r>
            <a:r>
              <a:rPr lang="ru-RU" dirty="0" smtClean="0"/>
              <a:t> </a:t>
            </a:r>
            <a:r>
              <a:rPr lang="ru-RU" dirty="0" err="1" smtClean="0"/>
              <a:t>пам’яті</a:t>
            </a:r>
            <a:r>
              <a:rPr lang="ru-RU" dirty="0" smtClean="0"/>
              <a:t>. –  Режим доступу: </a:t>
            </a:r>
            <a:r>
              <a:rPr lang="en-US" dirty="0" smtClean="0">
                <a:hlinkClick r:id="rId4"/>
              </a:rPr>
              <a:t>http://www.memory.gov.ua/news/nezalezhnist-progoloshena-chi-vidnovlena</a:t>
            </a:r>
            <a:endParaRPr lang="en-US" dirty="0" smtClean="0"/>
          </a:p>
          <a:p>
            <a:pPr>
              <a:buNone/>
            </a:pPr>
            <a:r>
              <a:rPr lang="ru-RU" dirty="0" err="1" smtClean="0"/>
              <a:t>Незалежність</a:t>
            </a:r>
            <a:r>
              <a:rPr lang="ru-RU" dirty="0" smtClean="0"/>
              <a:t> </a:t>
            </a:r>
            <a:r>
              <a:rPr lang="ru-RU" dirty="0" err="1" smtClean="0"/>
              <a:t>України</a:t>
            </a:r>
            <a:r>
              <a:rPr lang="ru-RU" dirty="0" smtClean="0"/>
              <a:t> </a:t>
            </a:r>
            <a:r>
              <a:rPr lang="ru-RU" dirty="0" err="1" smtClean="0"/>
              <a:t>має</a:t>
            </a:r>
            <a:r>
              <a:rPr lang="ru-RU" dirty="0" smtClean="0"/>
              <a:t> </a:t>
            </a:r>
            <a:r>
              <a:rPr lang="ru-RU" dirty="0" err="1" smtClean="0"/>
              <a:t>майже</a:t>
            </a:r>
            <a:r>
              <a:rPr lang="ru-RU" dirty="0" smtClean="0"/>
              <a:t> </a:t>
            </a:r>
            <a:r>
              <a:rPr lang="ru-RU" dirty="0" err="1" smtClean="0"/>
              <a:t>сторічну</a:t>
            </a:r>
            <a:r>
              <a:rPr lang="ru-RU" dirty="0" smtClean="0"/>
              <a:t> </a:t>
            </a:r>
            <a:r>
              <a:rPr lang="ru-RU" dirty="0" err="1" smtClean="0"/>
              <a:t>історію</a:t>
            </a:r>
            <a:r>
              <a:rPr lang="ru-RU" dirty="0" smtClean="0"/>
              <a:t> [</a:t>
            </a:r>
            <a:r>
              <a:rPr lang="ru-RU" dirty="0" err="1" smtClean="0"/>
              <a:t>Електронний</a:t>
            </a:r>
            <a:r>
              <a:rPr lang="ru-RU" dirty="0" smtClean="0"/>
              <a:t> ресурс] // </a:t>
            </a:r>
            <a:r>
              <a:rPr lang="ru-RU" dirty="0" err="1" smtClean="0"/>
              <a:t>Український</a:t>
            </a:r>
            <a:r>
              <a:rPr lang="ru-RU" dirty="0" smtClean="0"/>
              <a:t> </a:t>
            </a:r>
            <a:r>
              <a:rPr lang="ru-RU" dirty="0" err="1" smtClean="0"/>
              <a:t>інститут</a:t>
            </a:r>
            <a:r>
              <a:rPr lang="ru-RU" dirty="0" smtClean="0"/>
              <a:t> </a:t>
            </a:r>
            <a:r>
              <a:rPr lang="ru-RU" dirty="0" err="1" smtClean="0"/>
              <a:t>національної</a:t>
            </a:r>
            <a:r>
              <a:rPr lang="ru-RU" dirty="0" smtClean="0"/>
              <a:t> </a:t>
            </a:r>
            <a:r>
              <a:rPr lang="ru-RU" dirty="0" err="1" smtClean="0"/>
              <a:t>пам’яті</a:t>
            </a:r>
            <a:r>
              <a:rPr lang="ru-RU" dirty="0" smtClean="0"/>
              <a:t>. –  Режим доступу: </a:t>
            </a:r>
            <a:r>
              <a:rPr lang="en-US" dirty="0" smtClean="0">
                <a:hlinkClick r:id="rId5"/>
              </a:rPr>
              <a:t>http://www.memory.gov.ua/news/nezalezhnist-ukraini-mae-maizhe-storichnu-istoriyu</a:t>
            </a:r>
            <a:endParaRPr lang="en-US" dirty="0" smtClean="0"/>
          </a:p>
          <a:p>
            <a:pPr>
              <a:buNone/>
            </a:pPr>
            <a:r>
              <a:rPr lang="ru-RU" dirty="0" smtClean="0"/>
              <a:t>Референдум за </a:t>
            </a:r>
            <a:r>
              <a:rPr lang="ru-RU" dirty="0" err="1" smtClean="0"/>
              <a:t>Незалежність</a:t>
            </a:r>
            <a:r>
              <a:rPr lang="ru-RU" dirty="0" smtClean="0"/>
              <a:t> 1 </a:t>
            </a:r>
            <a:r>
              <a:rPr lang="ru-RU" dirty="0" err="1" smtClean="0"/>
              <a:t>грудня</a:t>
            </a:r>
            <a:r>
              <a:rPr lang="ru-RU" dirty="0" smtClean="0"/>
              <a:t> 1991-го. </a:t>
            </a:r>
            <a:r>
              <a:rPr lang="ru-RU" dirty="0" err="1" smtClean="0"/>
              <a:t>Агітація</a:t>
            </a:r>
            <a:r>
              <a:rPr lang="ru-RU" dirty="0" smtClean="0"/>
              <a:t> </a:t>
            </a:r>
            <a:r>
              <a:rPr lang="ru-RU" dirty="0" err="1" smtClean="0"/>
              <a:t>і</a:t>
            </a:r>
            <a:r>
              <a:rPr lang="ru-RU" dirty="0" smtClean="0"/>
              <a:t> </a:t>
            </a:r>
            <a:r>
              <a:rPr lang="ru-RU" dirty="0" err="1" smtClean="0"/>
              <a:t>бюлетені</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Режим доступу: </a:t>
            </a:r>
            <a:r>
              <a:rPr lang="en-US" dirty="0" smtClean="0">
                <a:hlinkClick r:id="rId6"/>
              </a:rPr>
              <a:t>http://www.istpravda.com.ua/artefacts/2012/12/1/102150/</a:t>
            </a:r>
            <a:endParaRPr lang="en-US" dirty="0" smtClean="0"/>
          </a:p>
          <a:p>
            <a:pPr>
              <a:buNone/>
            </a:pPr>
            <a:r>
              <a:rPr lang="ru-RU" dirty="0" err="1" smtClean="0"/>
              <a:t>Солодько</a:t>
            </a:r>
            <a:r>
              <a:rPr lang="ru-RU" dirty="0" smtClean="0"/>
              <a:t> П. </a:t>
            </a:r>
            <a:r>
              <a:rPr lang="ru-RU" dirty="0" err="1" smtClean="0"/>
              <a:t>Незалежність</a:t>
            </a:r>
            <a:r>
              <a:rPr lang="ru-RU" dirty="0" smtClean="0"/>
              <a:t> </a:t>
            </a:r>
            <a:r>
              <a:rPr lang="ru-RU" dirty="0" err="1" smtClean="0"/>
              <a:t>України</a:t>
            </a:r>
            <a:r>
              <a:rPr lang="ru-RU" dirty="0" smtClean="0"/>
              <a:t>: як </a:t>
            </a:r>
            <a:r>
              <a:rPr lang="ru-RU" dirty="0" err="1" smtClean="0"/>
              <a:t>воно</a:t>
            </a:r>
            <a:r>
              <a:rPr lang="ru-RU" dirty="0" smtClean="0"/>
              <a:t> </a:t>
            </a:r>
            <a:r>
              <a:rPr lang="ru-RU" dirty="0" err="1" smtClean="0"/>
              <a:t>було</a:t>
            </a:r>
            <a:r>
              <a:rPr lang="ru-RU" dirty="0" smtClean="0"/>
              <a:t> в 1991-му </a:t>
            </a:r>
            <a:r>
              <a:rPr lang="ru-RU" dirty="0" err="1" smtClean="0"/>
              <a:t>і</a:t>
            </a:r>
            <a:r>
              <a:rPr lang="ru-RU" dirty="0" smtClean="0"/>
              <a:t> як буде у 2021-му [</a:t>
            </a:r>
            <a:r>
              <a:rPr lang="ru-RU" dirty="0" err="1" smtClean="0"/>
              <a:t>Електронний</a:t>
            </a:r>
            <a:r>
              <a:rPr lang="ru-RU" dirty="0" smtClean="0"/>
              <a:t> ресурс] / </a:t>
            </a:r>
            <a:r>
              <a:rPr lang="ru-RU" dirty="0" err="1" smtClean="0"/>
              <a:t>Солодько</a:t>
            </a:r>
            <a:r>
              <a:rPr lang="ru-RU" dirty="0" smtClean="0"/>
              <a:t> П. // </a:t>
            </a:r>
            <a:r>
              <a:rPr lang="ru-RU" dirty="0" err="1" smtClean="0"/>
              <a:t>Історична</a:t>
            </a:r>
            <a:r>
              <a:rPr lang="ru-RU" dirty="0" smtClean="0"/>
              <a:t> правда. – 28.06.2011. – Режим доступу: </a:t>
            </a:r>
            <a:r>
              <a:rPr lang="en-US" dirty="0" smtClean="0">
                <a:hlinkClick r:id="rId7"/>
              </a:rPr>
              <a:t>http://www.istpravda.com.ua/articles/2011/06/28/44062/</a:t>
            </a:r>
            <a:endParaRPr lang="en-US" dirty="0" smtClean="0"/>
          </a:p>
          <a:p>
            <a:pPr>
              <a:buNone/>
            </a:pPr>
            <a:r>
              <a:rPr lang="en-US" dirty="0" smtClean="0"/>
              <a:t> </a:t>
            </a:r>
            <a:r>
              <a:rPr lang="ru-RU" dirty="0" smtClean="0"/>
              <a:t>У 1991 </a:t>
            </a:r>
            <a:r>
              <a:rPr lang="ru-RU" dirty="0" err="1" smtClean="0"/>
              <a:t>році</a:t>
            </a:r>
            <a:r>
              <a:rPr lang="ru-RU" dirty="0" smtClean="0"/>
              <a:t> </a:t>
            </a:r>
            <a:r>
              <a:rPr lang="ru-RU" dirty="0" err="1" smtClean="0"/>
              <a:t>відновили</a:t>
            </a:r>
            <a:r>
              <a:rPr lang="ru-RU" dirty="0" smtClean="0"/>
              <a:t> </a:t>
            </a:r>
            <a:r>
              <a:rPr lang="ru-RU" dirty="0" err="1" smtClean="0"/>
              <a:t>незалежність</a:t>
            </a:r>
            <a:r>
              <a:rPr lang="ru-RU" dirty="0" smtClean="0"/>
              <a:t> </a:t>
            </a:r>
            <a:r>
              <a:rPr lang="ru-RU" dirty="0" err="1" smtClean="0"/>
              <a:t>України</a:t>
            </a:r>
            <a:r>
              <a:rPr lang="ru-RU" dirty="0" smtClean="0"/>
              <a:t>, </a:t>
            </a:r>
            <a:r>
              <a:rPr lang="ru-RU" dirty="0" err="1" smtClean="0"/>
              <a:t>проголошену</a:t>
            </a:r>
            <a:r>
              <a:rPr lang="ru-RU" dirty="0" smtClean="0"/>
              <a:t> в 1918-му [</a:t>
            </a:r>
            <a:r>
              <a:rPr lang="ru-RU" dirty="0" err="1" smtClean="0"/>
              <a:t>Електронний</a:t>
            </a:r>
            <a:r>
              <a:rPr lang="ru-RU" dirty="0" smtClean="0"/>
              <a:t> ресурс] // </a:t>
            </a:r>
            <a:r>
              <a:rPr lang="ru-RU" dirty="0" err="1" smtClean="0"/>
              <a:t>Український</a:t>
            </a:r>
            <a:r>
              <a:rPr lang="ru-RU" dirty="0" smtClean="0"/>
              <a:t> </a:t>
            </a:r>
            <a:r>
              <a:rPr lang="ru-RU" dirty="0" err="1" smtClean="0"/>
              <a:t>інститут</a:t>
            </a:r>
            <a:r>
              <a:rPr lang="ru-RU" dirty="0" smtClean="0"/>
              <a:t> </a:t>
            </a:r>
            <a:r>
              <a:rPr lang="ru-RU" dirty="0" err="1" smtClean="0"/>
              <a:t>національної</a:t>
            </a:r>
            <a:r>
              <a:rPr lang="ru-RU" dirty="0" smtClean="0"/>
              <a:t> </a:t>
            </a:r>
            <a:r>
              <a:rPr lang="ru-RU" dirty="0" err="1" smtClean="0"/>
              <a:t>пам’яті</a:t>
            </a:r>
            <a:r>
              <a:rPr lang="ru-RU" dirty="0" smtClean="0"/>
              <a:t>. –  Режим доступу: </a:t>
            </a:r>
            <a:r>
              <a:rPr lang="en-US" dirty="0" smtClean="0">
                <a:hlinkClick r:id="rId8"/>
              </a:rPr>
              <a:t>http://www.memory.gov.ua/news/u-1991-rotsi-vidnovili-nezalezhnist-ukraini-progoloshenu-v-1918-mu-istoriki</a:t>
            </a:r>
            <a:endParaRPr lang="en-US" dirty="0" smtClean="0"/>
          </a:p>
          <a:p>
            <a:pPr>
              <a:buNone/>
            </a:pPr>
            <a:r>
              <a:rPr lang="ru-RU" dirty="0" smtClean="0"/>
              <a:t>Хоменко С. “</a:t>
            </a:r>
            <a:r>
              <a:rPr lang="ru-RU" dirty="0" err="1" smtClean="0"/>
              <a:t>Шановні</a:t>
            </a:r>
            <a:r>
              <a:rPr lang="ru-RU" dirty="0" smtClean="0"/>
              <a:t> </a:t>
            </a:r>
            <a:r>
              <a:rPr lang="ru-RU" dirty="0" err="1" smtClean="0"/>
              <a:t>бандерівці</a:t>
            </a:r>
            <a:r>
              <a:rPr lang="ru-RU" dirty="0" smtClean="0"/>
              <a:t>!..” Як </a:t>
            </a:r>
            <a:r>
              <a:rPr lang="ru-RU" dirty="0" err="1" smtClean="0"/>
              <a:t>Верховна</a:t>
            </a:r>
            <a:r>
              <a:rPr lang="ru-RU" dirty="0" smtClean="0"/>
              <a:t> Рада УРСР </a:t>
            </a:r>
            <a:r>
              <a:rPr lang="ru-RU" dirty="0" err="1" smtClean="0"/>
              <a:t>голосувала</a:t>
            </a:r>
            <a:r>
              <a:rPr lang="ru-RU" dirty="0" smtClean="0"/>
              <a:t> за </a:t>
            </a:r>
            <a:r>
              <a:rPr lang="ru-RU" dirty="0" err="1" smtClean="0"/>
              <a:t>Незалежність</a:t>
            </a:r>
            <a:r>
              <a:rPr lang="ru-RU" dirty="0" smtClean="0"/>
              <a:t> [</a:t>
            </a:r>
            <a:r>
              <a:rPr lang="ru-RU" dirty="0" err="1" smtClean="0"/>
              <a:t>Електронний</a:t>
            </a:r>
            <a:r>
              <a:rPr lang="ru-RU" dirty="0" smtClean="0"/>
              <a:t> ресурс] / Хоменко С. // </a:t>
            </a:r>
            <a:r>
              <a:rPr lang="ru-RU" dirty="0" err="1" smtClean="0"/>
              <a:t>Історична</a:t>
            </a:r>
            <a:r>
              <a:rPr lang="ru-RU" dirty="0" smtClean="0"/>
              <a:t> правда. – 23.08.2013 –  Режим доступу: </a:t>
            </a:r>
            <a:r>
              <a:rPr lang="en-US" dirty="0" smtClean="0">
                <a:hlinkClick r:id="rId9"/>
              </a:rPr>
              <a:t>http://www.istpravda.com.ua/articles/2013/08/23/135031/</a:t>
            </a:r>
            <a:endParaRPr lang="en-US" dirty="0" smtClean="0"/>
          </a:p>
          <a:p>
            <a:pPr>
              <a:buNone/>
            </a:pPr>
            <a:r>
              <a:rPr lang="en-US" dirty="0" smtClean="0"/>
              <a:t>20 </a:t>
            </a:r>
            <a:r>
              <a:rPr lang="ru-RU" dirty="0" err="1" smtClean="0"/>
              <a:t>років</a:t>
            </a:r>
            <a:r>
              <a:rPr lang="ru-RU" dirty="0" smtClean="0"/>
              <a:t> референдуму на </a:t>
            </a:r>
            <a:r>
              <a:rPr lang="ru-RU" dirty="0" err="1" smtClean="0"/>
              <a:t>підтвердження</a:t>
            </a:r>
            <a:r>
              <a:rPr lang="ru-RU" dirty="0" smtClean="0"/>
              <a:t> Акту </a:t>
            </a:r>
            <a:r>
              <a:rPr lang="ru-RU" dirty="0" err="1" smtClean="0"/>
              <a:t>незалежності</a:t>
            </a:r>
            <a:r>
              <a:rPr lang="ru-RU" dirty="0" smtClean="0"/>
              <a:t>. </a:t>
            </a:r>
            <a:r>
              <a:rPr lang="ru-RU" dirty="0" err="1" smtClean="0"/>
              <a:t>Підсумки</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01.12.2011. – Режим доступу: </a:t>
            </a:r>
            <a:r>
              <a:rPr lang="en-US" dirty="0" smtClean="0">
                <a:hlinkClick r:id="rId10"/>
              </a:rPr>
              <a:t>http://www.istpravda.com.ua/articles/2011/12/1/63565/</a:t>
            </a:r>
            <a:endParaRPr lang="en-US" dirty="0" smtClean="0"/>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Історичні діячі</a:t>
            </a:r>
            <a:endParaRPr lang="ru-RU" dirty="0"/>
          </a:p>
        </p:txBody>
      </p:sp>
      <p:sp>
        <p:nvSpPr>
          <p:cNvPr id="4" name="Содержимое 3"/>
          <p:cNvSpPr>
            <a:spLocks noGrp="1"/>
          </p:cNvSpPr>
          <p:nvPr>
            <p:ph sz="half" idx="1"/>
          </p:nvPr>
        </p:nvSpPr>
        <p:spPr/>
        <p:txBody>
          <a:bodyPr>
            <a:normAutofit/>
          </a:bodyPr>
          <a:lstStyle/>
          <a:p>
            <a:endParaRPr lang="ru-RU" dirty="0"/>
          </a:p>
        </p:txBody>
      </p:sp>
      <p:sp>
        <p:nvSpPr>
          <p:cNvPr id="5" name="Содержимое 4"/>
          <p:cNvSpPr>
            <a:spLocks noGrp="1"/>
          </p:cNvSpPr>
          <p:nvPr>
            <p:ph sz="half" idx="2"/>
          </p:nvPr>
        </p:nvSpPr>
        <p:spPr/>
        <p:txBody>
          <a:bodyPr>
            <a:noAutofit/>
          </a:bodyPr>
          <a:lstStyle/>
          <a:p>
            <a:r>
              <a:rPr lang="vi-VN" sz="1600" b="1" dirty="0" smtClean="0"/>
              <a:t>Груше́вський Миха́йло Сергі́йович</a:t>
            </a:r>
            <a:r>
              <a:rPr lang="vi-VN" sz="1600" dirty="0" smtClean="0"/>
              <a:t> </a:t>
            </a:r>
            <a:r>
              <a:rPr lang="uk-UA" sz="1600" dirty="0" smtClean="0"/>
              <a:t>(1866-1934 рр.) — український історик, громадський та політичний діяч. Голова Центральної Ради Української Народної Республіки (1917–1918). Дійсний член Чеської АН (1914), ВУАН (1923) та АН СРСР(1929), багаторічний голова Наукового Товариства ім. Шевченка у Львові (1897–1913), завідувач кафедри історії Львівського університету (1894–1914), автор понад 2000 наукових праць. Йому належить </a:t>
            </a:r>
            <a:r>
              <a:rPr lang="uk-UA" sz="1600" dirty="0" err="1" smtClean="0"/>
              <a:t>найгрунтовніше</a:t>
            </a:r>
            <a:r>
              <a:rPr lang="uk-UA" sz="1600" dirty="0" smtClean="0"/>
              <a:t> дослідження з минулого нашого народу «Історія України-Русі» - і, власне, він є творцем концепції українського історичного процесу (</a:t>
            </a:r>
            <a:r>
              <a:rPr lang="uk-UA" sz="1600" dirty="0" err="1" smtClean="0"/>
              <a:t>обгрунтував</a:t>
            </a:r>
            <a:r>
              <a:rPr lang="uk-UA" sz="1600" dirty="0" smtClean="0"/>
              <a:t> ідею </a:t>
            </a:r>
            <a:r>
              <a:rPr lang="uk-UA" sz="1600" dirty="0" err="1" smtClean="0"/>
              <a:t>тяглості</a:t>
            </a:r>
            <a:r>
              <a:rPr lang="uk-UA" sz="1600" dirty="0" smtClean="0"/>
              <a:t> української історії від часів Русі-України до сучасності.)</a:t>
            </a:r>
            <a:endParaRPr lang="ru-RU" sz="1600" dirty="0"/>
          </a:p>
        </p:txBody>
      </p:sp>
      <p:pic>
        <p:nvPicPr>
          <p:cNvPr id="23554" name="Picture 2" descr="&amp;Mcy;&amp;icy;&amp;khcy;&amp;acy;&amp;jcy;&amp;lcy;&amp;ocy; &amp;Scy;&amp;iecy;&amp;rcy;&amp;gcy;&amp;iukcy;&amp;jcy;&amp;ocy;&amp;vcy;&amp;icy;&amp;chcy; &amp;Gcy;&amp;rcy;&amp;ucy;&amp;shcy;&amp;iecy;&amp;vcy;&amp;scy;&amp;softcy;&amp;kcy;&amp;icy;&amp;jcy;"/>
          <p:cNvPicPr>
            <a:picLocks noChangeAspect="1" noChangeArrowheads="1"/>
          </p:cNvPicPr>
          <p:nvPr/>
        </p:nvPicPr>
        <p:blipFill>
          <a:blip r:embed="rId2"/>
          <a:srcRect/>
          <a:stretch>
            <a:fillRect/>
          </a:stretch>
        </p:blipFill>
        <p:spPr bwMode="auto">
          <a:xfrm>
            <a:off x="500034" y="1643049"/>
            <a:ext cx="3000396" cy="470462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err="1" smtClean="0"/>
              <a:t>Сергі́й</a:t>
            </a:r>
            <a:r>
              <a:rPr lang="uk-UA" b="1" dirty="0" smtClean="0"/>
              <a:t> </a:t>
            </a:r>
            <a:r>
              <a:rPr lang="uk-UA" b="1" dirty="0" err="1" smtClean="0"/>
              <a:t>Олекса́ндрович</a:t>
            </a:r>
            <a:r>
              <a:rPr lang="uk-UA" b="1" dirty="0" smtClean="0"/>
              <a:t> </a:t>
            </a:r>
            <a:r>
              <a:rPr lang="uk-UA" b="1" dirty="0" err="1" smtClean="0"/>
              <a:t>Єфре́мов</a:t>
            </a:r>
            <a:r>
              <a:rPr lang="uk-UA" dirty="0" smtClean="0"/>
              <a:t> </a:t>
            </a:r>
            <a:endParaRPr lang="ru-RU" dirty="0"/>
          </a:p>
        </p:txBody>
      </p:sp>
      <p:sp>
        <p:nvSpPr>
          <p:cNvPr id="3" name="Содержимое 2"/>
          <p:cNvSpPr>
            <a:spLocks noGrp="1"/>
          </p:cNvSpPr>
          <p:nvPr>
            <p:ph sz="half" idx="1"/>
          </p:nvPr>
        </p:nvSpPr>
        <p:spPr/>
        <p:txBody>
          <a:bodyPr>
            <a:normAutofit fontScale="55000" lnSpcReduction="20000"/>
          </a:bodyPr>
          <a:lstStyle/>
          <a:p>
            <a:endParaRPr lang="ru-RU" dirty="0"/>
          </a:p>
        </p:txBody>
      </p:sp>
      <p:sp>
        <p:nvSpPr>
          <p:cNvPr id="4" name="Содержимое 3"/>
          <p:cNvSpPr>
            <a:spLocks noGrp="1"/>
          </p:cNvSpPr>
          <p:nvPr>
            <p:ph sz="half" idx="2"/>
          </p:nvPr>
        </p:nvSpPr>
        <p:spPr/>
        <p:txBody>
          <a:bodyPr>
            <a:normAutofit fontScale="55000" lnSpcReduction="20000"/>
          </a:bodyPr>
          <a:lstStyle/>
          <a:p>
            <a:r>
              <a:rPr lang="uk-UA" dirty="0" smtClean="0"/>
              <a:t> </a:t>
            </a:r>
            <a:r>
              <a:rPr lang="uk-UA" smtClean="0"/>
              <a:t>(</a:t>
            </a:r>
            <a:r>
              <a:rPr lang="uk-UA" smtClean="0"/>
              <a:t>1876- 1939рр</a:t>
            </a:r>
            <a:r>
              <a:rPr lang="uk-UA" dirty="0" smtClean="0"/>
              <a:t>.) — літературознавець та громадсько-політичний діяч. У 1904 р. Був одним із засновників Української демократичної партії, в 1905 р. Української радикально-демократичної партії. 1908 р. Став одним із засновників ТУП. У березні 1917 р. Увійшов до складу УЦР, а в квітні на Українському Національному Конгресі обраний заступником голови ЦР і членом Малої Ради. Займав пост генерального секретаря міжнаціональних справ у Генеральному секретаріаті УЦР. З вересня 1917 р. Очолював Українську партію соціалістів-федералістів. Від 1919 р. Працював в УАН. У 1928 р. С.Єфремова було звільнено з усіх посад, у 1930 р. Засуджено у справі «СВУ»</a:t>
            </a:r>
            <a:endParaRPr lang="ru-RU" dirty="0" smtClean="0"/>
          </a:p>
          <a:p>
            <a:endParaRPr lang="ru-RU" dirty="0"/>
          </a:p>
        </p:txBody>
      </p:sp>
      <p:pic>
        <p:nvPicPr>
          <p:cNvPr id="1026" name="Picture 2" descr="Єфремов С2.jpg"/>
          <p:cNvPicPr>
            <a:picLocks noChangeAspect="1" noChangeArrowheads="1"/>
          </p:cNvPicPr>
          <p:nvPr/>
        </p:nvPicPr>
        <p:blipFill>
          <a:blip r:embed="rId2" r:link="rId3"/>
          <a:srcRect/>
          <a:stretch>
            <a:fillRect/>
          </a:stretch>
        </p:blipFill>
        <p:spPr bwMode="auto">
          <a:xfrm>
            <a:off x="642910" y="1643050"/>
            <a:ext cx="2928958" cy="443035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vi-VN" b="1" dirty="0" smtClean="0"/>
              <a:t>Кость Антонович Леви́цький</a:t>
            </a:r>
            <a:endParaRPr lang="ru-RU" dirty="0"/>
          </a:p>
        </p:txBody>
      </p:sp>
      <p:sp>
        <p:nvSpPr>
          <p:cNvPr id="3" name="Содержимое 2"/>
          <p:cNvSpPr>
            <a:spLocks noGrp="1"/>
          </p:cNvSpPr>
          <p:nvPr>
            <p:ph sz="half" idx="1"/>
          </p:nvPr>
        </p:nvSpPr>
        <p:spPr/>
        <p:txBody>
          <a:bodyPr>
            <a:normAutofit fontScale="85000" lnSpcReduction="20000"/>
          </a:bodyPr>
          <a:lstStyle/>
          <a:p>
            <a:endParaRPr lang="ru-RU"/>
          </a:p>
        </p:txBody>
      </p:sp>
      <p:sp>
        <p:nvSpPr>
          <p:cNvPr id="4" name="Содержимое 3"/>
          <p:cNvSpPr>
            <a:spLocks noGrp="1"/>
          </p:cNvSpPr>
          <p:nvPr>
            <p:ph sz="half" idx="2"/>
          </p:nvPr>
        </p:nvSpPr>
        <p:spPr/>
        <p:txBody>
          <a:bodyPr>
            <a:normAutofit fontScale="85000" lnSpcReduction="20000"/>
          </a:bodyPr>
          <a:lstStyle/>
          <a:p>
            <a:r>
              <a:rPr lang="uk-UA" b="1" dirty="0" smtClean="0"/>
              <a:t>Кость Левицький</a:t>
            </a:r>
            <a:r>
              <a:rPr lang="uk-UA" dirty="0" smtClean="0"/>
              <a:t> (1859-1941 </a:t>
            </a:r>
            <a:r>
              <a:rPr lang="uk-UA" dirty="0" err="1" smtClean="0"/>
              <a:t>рр</a:t>
            </a:r>
            <a:r>
              <a:rPr lang="uk-UA" dirty="0" smtClean="0"/>
              <a:t>) – співзасновник Української Національно-демократичної партії (1899) – пізніше – її голова. Голова Головної української ради (ГУР), створеної 2 серпня 1914 р. у Львові з представників найвпливовіших українських партій Галичини. Перший голова Державного секретаріату ЗУНР (1918)</a:t>
            </a:r>
            <a:endParaRPr lang="ru-RU" dirty="0"/>
          </a:p>
        </p:txBody>
      </p:sp>
      <p:pic>
        <p:nvPicPr>
          <p:cNvPr id="27650" name="Picture 2" descr="&amp;Kcy;&amp;ocy;&amp;scy;&amp;tcy;&amp;softcy; &amp;Acy;&amp;ncy;&amp;tcy;&amp;ocy;&amp;ncy;&amp;ocy;&amp;vcy;&amp;icy;&amp;chcy; &amp;Lcy;&amp;iecy;&amp;vcy;&amp;icy;&amp;tscy;&amp;softcy;&amp;kcy;&amp;icy;&amp;jcy;"/>
          <p:cNvPicPr>
            <a:picLocks noChangeAspect="1" noChangeArrowheads="1"/>
          </p:cNvPicPr>
          <p:nvPr/>
        </p:nvPicPr>
        <p:blipFill>
          <a:blip r:embed="rId2"/>
          <a:srcRect/>
          <a:stretch>
            <a:fillRect/>
          </a:stretch>
        </p:blipFill>
        <p:spPr bwMode="auto">
          <a:xfrm>
            <a:off x="500034" y="1643049"/>
            <a:ext cx="3071834" cy="457703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Мета</a:t>
            </a:r>
            <a:endParaRPr lang="ru-RU" dirty="0"/>
          </a:p>
        </p:txBody>
      </p:sp>
      <p:sp>
        <p:nvSpPr>
          <p:cNvPr id="3" name="Содержимое 2"/>
          <p:cNvSpPr>
            <a:spLocks noGrp="1"/>
          </p:cNvSpPr>
          <p:nvPr>
            <p:ph idx="1"/>
          </p:nvPr>
        </p:nvSpPr>
        <p:spPr/>
        <p:txBody>
          <a:bodyPr>
            <a:normAutofit fontScale="62500" lnSpcReduction="20000"/>
          </a:bodyPr>
          <a:lstStyle/>
          <a:p>
            <a:pPr lvl="0"/>
            <a:r>
              <a:rPr lang="ru-RU" dirty="0" err="1"/>
              <a:t>поглибити</a:t>
            </a:r>
            <a:r>
              <a:rPr lang="ru-RU" dirty="0"/>
              <a:t> </a:t>
            </a:r>
            <a:r>
              <a:rPr lang="ru-RU" dirty="0" err="1"/>
              <a:t>знання</a:t>
            </a:r>
            <a:r>
              <a:rPr lang="ru-RU" dirty="0"/>
              <a:t> </a:t>
            </a:r>
            <a:r>
              <a:rPr lang="ru-RU" dirty="0" err="1"/>
              <a:t>учнів</a:t>
            </a:r>
            <a:r>
              <a:rPr lang="ru-RU" dirty="0"/>
              <a:t> про </a:t>
            </a:r>
            <a:r>
              <a:rPr lang="ru-RU" dirty="0" err="1"/>
              <a:t>ключові</a:t>
            </a:r>
            <a:r>
              <a:rPr lang="ru-RU" dirty="0"/>
              <a:t> </a:t>
            </a:r>
            <a:r>
              <a:rPr lang="ru-RU" dirty="0" err="1"/>
              <a:t>події</a:t>
            </a:r>
            <a:r>
              <a:rPr lang="ru-RU" dirty="0"/>
              <a:t> ХХ </a:t>
            </a:r>
            <a:r>
              <a:rPr lang="ru-RU" dirty="0" err="1"/>
              <a:t>століття</a:t>
            </a:r>
            <a:r>
              <a:rPr lang="ru-RU" dirty="0"/>
              <a:t>, </a:t>
            </a:r>
            <a:r>
              <a:rPr lang="ru-RU" dirty="0" err="1"/>
              <a:t>політичних</a:t>
            </a:r>
            <a:r>
              <a:rPr lang="ru-RU" dirty="0"/>
              <a:t>, </a:t>
            </a:r>
            <a:r>
              <a:rPr lang="ru-RU" dirty="0" err="1"/>
              <a:t>громадських</a:t>
            </a:r>
            <a:r>
              <a:rPr lang="ru-RU" dirty="0"/>
              <a:t>, </a:t>
            </a:r>
            <a:r>
              <a:rPr lang="ru-RU" dirty="0" err="1"/>
              <a:t>військових</a:t>
            </a:r>
            <a:r>
              <a:rPr lang="ru-RU" dirty="0"/>
              <a:t>, </a:t>
            </a:r>
            <a:r>
              <a:rPr lang="ru-RU" dirty="0" err="1"/>
              <a:t>культурних</a:t>
            </a:r>
            <a:r>
              <a:rPr lang="ru-RU" dirty="0"/>
              <a:t> </a:t>
            </a:r>
            <a:r>
              <a:rPr lang="ru-RU" dirty="0" err="1"/>
              <a:t>діячів</a:t>
            </a:r>
            <a:r>
              <a:rPr lang="ru-RU" dirty="0"/>
              <a:t>, </a:t>
            </a:r>
            <a:r>
              <a:rPr lang="ru-RU" dirty="0" err="1"/>
              <a:t>які</a:t>
            </a:r>
            <a:r>
              <a:rPr lang="ru-RU" dirty="0"/>
              <a:t> </a:t>
            </a:r>
            <a:r>
              <a:rPr lang="ru-RU" dirty="0" err="1"/>
              <a:t>були</a:t>
            </a:r>
            <a:r>
              <a:rPr lang="ru-RU" dirty="0"/>
              <a:t> </a:t>
            </a:r>
            <a:r>
              <a:rPr lang="ru-RU" dirty="0" err="1"/>
              <a:t>визначними</a:t>
            </a:r>
            <a:r>
              <a:rPr lang="ru-RU" dirty="0"/>
              <a:t> для </a:t>
            </a:r>
            <a:r>
              <a:rPr lang="ru-RU" dirty="0" err="1"/>
              <a:t>українського</a:t>
            </a:r>
            <a:r>
              <a:rPr lang="ru-RU" dirty="0"/>
              <a:t> </a:t>
            </a:r>
            <a:r>
              <a:rPr lang="ru-RU" dirty="0" err="1"/>
              <a:t>державотворення</a:t>
            </a:r>
            <a:r>
              <a:rPr lang="ru-RU" dirty="0"/>
              <a:t>; </a:t>
            </a:r>
          </a:p>
          <a:p>
            <a:pPr lvl="0"/>
            <a:r>
              <a:rPr lang="ru-RU" dirty="0" err="1"/>
              <a:t>звернути</a:t>
            </a:r>
            <a:r>
              <a:rPr lang="ru-RU" dirty="0"/>
              <a:t> </a:t>
            </a:r>
            <a:r>
              <a:rPr lang="ru-RU" dirty="0" err="1"/>
              <a:t>увагу</a:t>
            </a:r>
            <a:r>
              <a:rPr lang="ru-RU" dirty="0"/>
              <a:t> на </a:t>
            </a:r>
            <a:r>
              <a:rPr lang="ru-RU" dirty="0" err="1"/>
              <a:t>тяглість</a:t>
            </a:r>
            <a:r>
              <a:rPr lang="ru-RU" dirty="0"/>
              <a:t> </a:t>
            </a:r>
            <a:r>
              <a:rPr lang="ru-RU" dirty="0" err="1"/>
              <a:t>українських</a:t>
            </a:r>
            <a:r>
              <a:rPr lang="ru-RU" dirty="0"/>
              <a:t> </a:t>
            </a:r>
            <a:r>
              <a:rPr lang="ru-RU" dirty="0" err="1"/>
              <a:t>державотворчих</a:t>
            </a:r>
            <a:r>
              <a:rPr lang="ru-RU" dirty="0"/>
              <a:t> </a:t>
            </a:r>
            <a:r>
              <a:rPr lang="ru-RU" dirty="0" err="1"/>
              <a:t>традицій</a:t>
            </a:r>
            <a:r>
              <a:rPr lang="ru-RU" dirty="0"/>
              <a:t>;</a:t>
            </a:r>
          </a:p>
          <a:p>
            <a:pPr lvl="0"/>
            <a:r>
              <a:rPr lang="ru-RU" dirty="0" err="1"/>
              <a:t>актуалізувати</a:t>
            </a:r>
            <a:r>
              <a:rPr lang="ru-RU" dirty="0"/>
              <a:t> </a:t>
            </a:r>
            <a:r>
              <a:rPr lang="ru-RU" dirty="0" err="1"/>
              <a:t>серед</a:t>
            </a:r>
            <a:r>
              <a:rPr lang="ru-RU" dirty="0"/>
              <a:t> </a:t>
            </a:r>
            <a:r>
              <a:rPr lang="ru-RU" dirty="0" err="1"/>
              <a:t>учителів</a:t>
            </a:r>
            <a:r>
              <a:rPr lang="ru-RU" dirty="0"/>
              <a:t> та </a:t>
            </a:r>
            <a:r>
              <a:rPr lang="ru-RU" dirty="0" err="1"/>
              <a:t>учнів</a:t>
            </a:r>
            <a:r>
              <a:rPr lang="ru-RU" dirty="0"/>
              <a:t> </a:t>
            </a:r>
            <a:r>
              <a:rPr lang="ru-RU" dirty="0" err="1"/>
              <a:t>ідеї</a:t>
            </a:r>
            <a:r>
              <a:rPr lang="ru-RU" dirty="0"/>
              <a:t> </a:t>
            </a:r>
            <a:r>
              <a:rPr lang="ru-RU" dirty="0" err="1"/>
              <a:t>соборності</a:t>
            </a:r>
            <a:r>
              <a:rPr lang="ru-RU" dirty="0"/>
              <a:t> </a:t>
            </a:r>
            <a:r>
              <a:rPr lang="ru-RU" dirty="0" err="1"/>
              <a:t>та</a:t>
            </a:r>
            <a:r>
              <a:rPr lang="ru-RU" dirty="0"/>
              <a:t> </a:t>
            </a:r>
            <a:r>
              <a:rPr lang="ru-RU" dirty="0" err="1"/>
              <a:t>суверенності</a:t>
            </a:r>
            <a:r>
              <a:rPr lang="ru-RU" dirty="0"/>
              <a:t> </a:t>
            </a:r>
            <a:r>
              <a:rPr lang="ru-RU" dirty="0" err="1"/>
              <a:t>держави</a:t>
            </a:r>
            <a:r>
              <a:rPr lang="ru-RU" dirty="0"/>
              <a:t> – </a:t>
            </a:r>
            <a:r>
              <a:rPr lang="ru-RU" dirty="0" err="1"/>
              <a:t>головних</a:t>
            </a:r>
            <a:r>
              <a:rPr lang="ru-RU" dirty="0"/>
              <a:t> </a:t>
            </a:r>
            <a:r>
              <a:rPr lang="ru-RU" dirty="0" err="1"/>
              <a:t>передумов</a:t>
            </a:r>
            <a:r>
              <a:rPr lang="ru-RU" dirty="0"/>
              <a:t> </a:t>
            </a:r>
            <a:r>
              <a:rPr lang="ru-RU" dirty="0" err="1"/>
              <a:t>розвитку</a:t>
            </a:r>
            <a:r>
              <a:rPr lang="ru-RU" dirty="0"/>
              <a:t> </a:t>
            </a:r>
            <a:r>
              <a:rPr lang="ru-RU" dirty="0" err="1"/>
              <a:t>незалежної</a:t>
            </a:r>
            <a:r>
              <a:rPr lang="ru-RU" dirty="0"/>
              <a:t> </a:t>
            </a:r>
            <a:r>
              <a:rPr lang="ru-RU" dirty="0" err="1"/>
              <a:t>України</a:t>
            </a:r>
            <a:r>
              <a:rPr lang="ru-RU" dirty="0"/>
              <a:t>;</a:t>
            </a:r>
          </a:p>
          <a:p>
            <a:pPr lvl="0"/>
            <a:r>
              <a:rPr lang="ru-RU" dirty="0" err="1"/>
              <a:t>формувати</a:t>
            </a:r>
            <a:r>
              <a:rPr lang="ru-RU" dirty="0"/>
              <a:t> та </a:t>
            </a:r>
            <a:r>
              <a:rPr lang="ru-RU" dirty="0" err="1"/>
              <a:t>розвивати</a:t>
            </a:r>
            <a:r>
              <a:rPr lang="ru-RU" dirty="0"/>
              <a:t> </a:t>
            </a:r>
            <a:r>
              <a:rPr lang="ru-RU" dirty="0" err="1"/>
              <a:t>різні</a:t>
            </a:r>
            <a:r>
              <a:rPr lang="ru-RU" dirty="0"/>
              <a:t> </a:t>
            </a:r>
            <a:r>
              <a:rPr lang="ru-RU" dirty="0" err="1"/>
              <a:t>види</a:t>
            </a:r>
            <a:r>
              <a:rPr lang="ru-RU" dirty="0"/>
              <a:t> </a:t>
            </a:r>
            <a:r>
              <a:rPr lang="ru-RU" dirty="0" err="1"/>
              <a:t>вмінь</a:t>
            </a:r>
            <a:r>
              <a:rPr lang="ru-RU" dirty="0"/>
              <a:t>, </a:t>
            </a:r>
            <a:r>
              <a:rPr lang="ru-RU" dirty="0" err="1"/>
              <a:t>навичок</a:t>
            </a:r>
            <a:r>
              <a:rPr lang="ru-RU" dirty="0"/>
              <a:t>, </a:t>
            </a:r>
            <a:r>
              <a:rPr lang="ru-RU" dirty="0" err="1"/>
              <a:t>які</a:t>
            </a:r>
            <a:r>
              <a:rPr lang="ru-RU" dirty="0"/>
              <a:t> </a:t>
            </a:r>
            <a:r>
              <a:rPr lang="ru-RU" dirty="0" err="1"/>
              <a:t>мають</a:t>
            </a:r>
            <a:r>
              <a:rPr lang="ru-RU" dirty="0"/>
              <a:t> стати фундаментом </a:t>
            </a:r>
            <a:r>
              <a:rPr lang="ru-RU" dirty="0" err="1"/>
              <a:t>формування</a:t>
            </a:r>
            <a:r>
              <a:rPr lang="ru-RU" dirty="0"/>
              <a:t> </a:t>
            </a:r>
            <a:r>
              <a:rPr lang="ru-RU" dirty="0" err="1"/>
              <a:t>громадянської</a:t>
            </a:r>
            <a:r>
              <a:rPr lang="ru-RU" dirty="0"/>
              <a:t>, </a:t>
            </a:r>
            <a:r>
              <a:rPr lang="ru-RU" dirty="0" err="1"/>
              <a:t>історичної</a:t>
            </a:r>
            <a:r>
              <a:rPr lang="ru-RU" dirty="0"/>
              <a:t> та </a:t>
            </a:r>
            <a:r>
              <a:rPr lang="ru-RU" dirty="0" err="1"/>
              <a:t>національної</a:t>
            </a:r>
            <a:r>
              <a:rPr lang="ru-RU" dirty="0"/>
              <a:t> </a:t>
            </a:r>
            <a:r>
              <a:rPr lang="ru-RU" dirty="0" err="1"/>
              <a:t>свідомості</a:t>
            </a:r>
            <a:r>
              <a:rPr lang="ru-RU" dirty="0"/>
              <a:t> </a:t>
            </a:r>
            <a:r>
              <a:rPr lang="ru-RU" dirty="0" err="1"/>
              <a:t>школярів</a:t>
            </a:r>
            <a:r>
              <a:rPr lang="ru-RU" dirty="0"/>
              <a:t>; </a:t>
            </a:r>
          </a:p>
          <a:p>
            <a:pPr lvl="0"/>
            <a:r>
              <a:rPr lang="ru-RU" dirty="0" err="1"/>
              <a:t>активізувати</a:t>
            </a:r>
            <a:r>
              <a:rPr lang="ru-RU" dirty="0"/>
              <a:t> </a:t>
            </a:r>
            <a:r>
              <a:rPr lang="ru-RU" dirty="0" err="1"/>
              <a:t>пізнавальний</a:t>
            </a:r>
            <a:r>
              <a:rPr lang="ru-RU" dirty="0"/>
              <a:t> </a:t>
            </a:r>
            <a:r>
              <a:rPr lang="ru-RU" dirty="0" err="1"/>
              <a:t>інтерес</a:t>
            </a:r>
            <a:r>
              <a:rPr lang="ru-RU" dirty="0"/>
              <a:t> </a:t>
            </a:r>
            <a:r>
              <a:rPr lang="ru-RU" dirty="0" err="1"/>
              <a:t>учнів</a:t>
            </a:r>
            <a:r>
              <a:rPr lang="ru-RU" dirty="0"/>
              <a:t> до </a:t>
            </a:r>
            <a:r>
              <a:rPr lang="ru-RU" dirty="0" err="1"/>
              <a:t>засадничих</a:t>
            </a:r>
            <a:r>
              <a:rPr lang="ru-RU" dirty="0"/>
              <a:t> </a:t>
            </a:r>
            <a:r>
              <a:rPr lang="ru-RU" dirty="0" err="1"/>
              <a:t>державотворчих</a:t>
            </a:r>
            <a:r>
              <a:rPr lang="ru-RU" dirty="0"/>
              <a:t> </a:t>
            </a:r>
            <a:r>
              <a:rPr lang="ru-RU" dirty="0" err="1"/>
              <a:t>події</a:t>
            </a:r>
            <a:r>
              <a:rPr lang="ru-RU" dirty="0"/>
              <a:t> </a:t>
            </a:r>
            <a:r>
              <a:rPr lang="ru-RU" dirty="0" err="1"/>
              <a:t>історій</a:t>
            </a:r>
            <a:r>
              <a:rPr lang="ru-RU" dirty="0"/>
              <a:t> </a:t>
            </a:r>
            <a:r>
              <a:rPr lang="ru-RU" dirty="0" err="1"/>
              <a:t>України</a:t>
            </a:r>
            <a:r>
              <a:rPr lang="ru-RU" dirty="0"/>
              <a:t> ХХ </a:t>
            </a:r>
            <a:r>
              <a:rPr lang="ru-RU" dirty="0" err="1"/>
              <a:t>століття</a:t>
            </a:r>
            <a:r>
              <a:rPr lang="ru-RU" dirty="0"/>
              <a:t>; </a:t>
            </a:r>
          </a:p>
          <a:p>
            <a:pPr lvl="0"/>
            <a:r>
              <a:rPr lang="ru-RU" dirty="0" err="1"/>
              <a:t>сприяти</a:t>
            </a:r>
            <a:r>
              <a:rPr lang="ru-RU" dirty="0"/>
              <a:t> </a:t>
            </a:r>
            <a:r>
              <a:rPr lang="ru-RU" dirty="0" err="1"/>
              <a:t>розвитку</a:t>
            </a:r>
            <a:r>
              <a:rPr lang="ru-RU" dirty="0"/>
              <a:t> </a:t>
            </a:r>
            <a:r>
              <a:rPr lang="ru-RU" dirty="0" err="1"/>
              <a:t>всіх</a:t>
            </a:r>
            <a:r>
              <a:rPr lang="ru-RU" dirty="0"/>
              <a:t> </a:t>
            </a:r>
            <a:r>
              <a:rPr lang="ru-RU" dirty="0" err="1"/>
              <a:t>видів</a:t>
            </a:r>
            <a:r>
              <a:rPr lang="ru-RU" dirty="0"/>
              <a:t> </a:t>
            </a:r>
            <a:r>
              <a:rPr lang="ru-RU" dirty="0" err="1"/>
              <a:t>інтелекту</a:t>
            </a:r>
            <a:r>
              <a:rPr lang="ru-RU" dirty="0"/>
              <a:t> (</a:t>
            </a:r>
            <a:r>
              <a:rPr lang="ru-RU" dirty="0" err="1"/>
              <a:t>академічного</a:t>
            </a:r>
            <a:r>
              <a:rPr lang="ru-RU" dirty="0"/>
              <a:t>, практичного, </a:t>
            </a:r>
            <a:r>
              <a:rPr lang="ru-RU" dirty="0" err="1"/>
              <a:t>креативного</a:t>
            </a:r>
            <a:r>
              <a:rPr lang="ru-RU" dirty="0"/>
              <a:t>, </a:t>
            </a:r>
            <a:r>
              <a:rPr lang="ru-RU" dirty="0" err="1"/>
              <a:t>емоційного</a:t>
            </a:r>
            <a:r>
              <a:rPr lang="ru-RU" dirty="0"/>
              <a:t> </a:t>
            </a:r>
            <a:r>
              <a:rPr lang="ru-RU" dirty="0" err="1"/>
              <a:t>й</a:t>
            </a:r>
            <a:r>
              <a:rPr lang="ru-RU" dirty="0"/>
              <a:t> </a:t>
            </a:r>
            <a:r>
              <a:rPr lang="ru-RU" dirty="0" err="1"/>
              <a:t>соціального</a:t>
            </a:r>
            <a:r>
              <a:rPr lang="ru-RU" dirty="0"/>
              <a:t>) як </a:t>
            </a:r>
            <a:r>
              <a:rPr lang="ru-RU" dirty="0" err="1"/>
              <a:t>умови</a:t>
            </a:r>
            <a:r>
              <a:rPr lang="ru-RU" dirty="0"/>
              <a:t> </a:t>
            </a:r>
            <a:r>
              <a:rPr lang="ru-RU" dirty="0" err="1"/>
              <a:t>всебічного</a:t>
            </a:r>
            <a:r>
              <a:rPr lang="ru-RU" dirty="0"/>
              <a:t> </a:t>
            </a:r>
            <a:r>
              <a:rPr lang="ru-RU" dirty="0" err="1"/>
              <a:t>розвитку</a:t>
            </a:r>
            <a:r>
              <a:rPr lang="ru-RU" dirty="0"/>
              <a:t> </a:t>
            </a:r>
            <a:r>
              <a:rPr lang="ru-RU" dirty="0" err="1"/>
              <a:t>особистості</a:t>
            </a:r>
            <a:r>
              <a:rPr lang="ru-RU" dirty="0"/>
              <a:t>, </a:t>
            </a:r>
            <a:r>
              <a:rPr lang="ru-RU" dirty="0" err="1"/>
              <a:t>її</a:t>
            </a:r>
            <a:r>
              <a:rPr lang="ru-RU" dirty="0"/>
              <a:t> </a:t>
            </a:r>
            <a:r>
              <a:rPr lang="ru-RU" dirty="0" err="1"/>
              <a:t>самореалізації</a:t>
            </a:r>
            <a:r>
              <a:rPr lang="ru-RU" dirty="0"/>
              <a:t>;</a:t>
            </a:r>
          </a:p>
          <a:p>
            <a:pPr lvl="0"/>
            <a:r>
              <a:rPr lang="ru-RU" dirty="0" err="1"/>
              <a:t>формувати</a:t>
            </a:r>
            <a:r>
              <a:rPr lang="ru-RU" dirty="0"/>
              <a:t> </a:t>
            </a:r>
            <a:r>
              <a:rPr lang="ru-RU" dirty="0" err="1"/>
              <a:t>активну</a:t>
            </a:r>
            <a:r>
              <a:rPr lang="ru-RU" dirty="0"/>
              <a:t> </a:t>
            </a:r>
            <a:r>
              <a:rPr lang="ru-RU" dirty="0" err="1"/>
              <a:t>громадянську</a:t>
            </a:r>
            <a:r>
              <a:rPr lang="ru-RU" dirty="0"/>
              <a:t> </a:t>
            </a:r>
            <a:r>
              <a:rPr lang="ru-RU" dirty="0" err="1"/>
              <a:t>позицію</a:t>
            </a:r>
            <a:r>
              <a:rPr lang="ru-RU" dirty="0"/>
              <a:t> </a:t>
            </a:r>
            <a:r>
              <a:rPr lang="ru-RU" dirty="0" err="1"/>
              <a:t>учнів</a:t>
            </a:r>
            <a:r>
              <a:rPr lang="ru-RU" dirty="0"/>
              <a:t> </a:t>
            </a:r>
            <a:r>
              <a:rPr lang="ru-RU" dirty="0" err="1"/>
              <a:t>і</a:t>
            </a:r>
            <a:r>
              <a:rPr lang="ru-RU" dirty="0"/>
              <a:t> </a:t>
            </a:r>
            <a:r>
              <a:rPr lang="ru-RU" dirty="0" err="1"/>
              <a:t>почуття</a:t>
            </a:r>
            <a:r>
              <a:rPr lang="ru-RU" dirty="0"/>
              <a:t> </a:t>
            </a:r>
            <a:r>
              <a:rPr lang="ru-RU" dirty="0" err="1"/>
              <a:t>патріотизму</a:t>
            </a:r>
            <a:r>
              <a:rPr lang="ru-RU" dirty="0" smtClean="0"/>
              <a:t>.</a:t>
            </a: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vi-VN" b="1" dirty="0" smtClean="0"/>
              <a:t>Винниче́нко Володи́мир Кири́лович</a:t>
            </a:r>
            <a:endParaRPr lang="ru-RU" dirty="0"/>
          </a:p>
        </p:txBody>
      </p:sp>
      <p:sp>
        <p:nvSpPr>
          <p:cNvPr id="3" name="Содержимое 2"/>
          <p:cNvSpPr>
            <a:spLocks noGrp="1"/>
          </p:cNvSpPr>
          <p:nvPr>
            <p:ph sz="half" idx="1"/>
          </p:nvPr>
        </p:nvSpPr>
        <p:spPr/>
        <p:txBody>
          <a:bodyPr>
            <a:normAutofit fontScale="70000" lnSpcReduction="20000"/>
          </a:bodyPr>
          <a:lstStyle/>
          <a:p>
            <a:endParaRPr lang="ru-RU" dirty="0"/>
          </a:p>
        </p:txBody>
      </p:sp>
      <p:sp>
        <p:nvSpPr>
          <p:cNvPr id="4" name="Содержимое 3"/>
          <p:cNvSpPr>
            <a:spLocks noGrp="1"/>
          </p:cNvSpPr>
          <p:nvPr>
            <p:ph sz="half" idx="2"/>
          </p:nvPr>
        </p:nvSpPr>
        <p:spPr/>
        <p:txBody>
          <a:bodyPr>
            <a:normAutofit fontScale="70000" lnSpcReduction="20000"/>
          </a:bodyPr>
          <a:lstStyle/>
          <a:p>
            <a:r>
              <a:rPr lang="uk-UA" dirty="0" smtClean="0"/>
              <a:t>( 1880 -1951) </a:t>
            </a:r>
            <a:r>
              <a:rPr lang="uk-UA" dirty="0" err="1" smtClean="0"/>
              <a:t>—письменник</a:t>
            </a:r>
            <a:r>
              <a:rPr lang="uk-UA" dirty="0" smtClean="0"/>
              <a:t> та громадсько-політичний діяч. У 1917 р. Один з організаторів Української ЦР, співавтор її Універсалів, перший голова Генерального секретаріату УЦР . за гетьманату П.Скоропадського очолював опозиційний Український національний союз, один з організаторів протигетьманського повстання. 1918-1919 рр. – голова Директорії УНР, у 1919 р. Перейшов на націонал-комуністичні позиції. Емігрував до Франції</a:t>
            </a:r>
            <a:endParaRPr lang="ru-RU" dirty="0"/>
          </a:p>
        </p:txBody>
      </p:sp>
      <p:pic>
        <p:nvPicPr>
          <p:cNvPr id="28674" name="Picture 2" descr="&amp;Vcy;&amp;ocy;&amp;lcy;&amp;ocy;&amp;dcy;&amp;icy;&amp;mcy;&amp;icy;&amp;rcy; &amp;Kcy;&amp;icy;&amp;rcy;&amp;icy;&amp;lcy;&amp;ocy;&amp;vcy;&amp;icy;&amp;chcy; &amp;Vcy;&amp;icy;&amp;ncy;&amp;ncy;&amp;icy;&amp;chcy;&amp;iecy;&amp;ncy;&amp;kcy;&amp;ocy;"/>
          <p:cNvPicPr>
            <a:picLocks noChangeAspect="1" noChangeArrowheads="1"/>
          </p:cNvPicPr>
          <p:nvPr/>
        </p:nvPicPr>
        <p:blipFill>
          <a:blip r:embed="rId2"/>
          <a:srcRect/>
          <a:stretch>
            <a:fillRect/>
          </a:stretch>
        </p:blipFill>
        <p:spPr bwMode="auto">
          <a:xfrm>
            <a:off x="571472" y="1571611"/>
            <a:ext cx="3286148" cy="4600607"/>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smtClean="0"/>
              <a:t>Петлю́ра Си́мон Васи́льович</a:t>
            </a:r>
            <a:endParaRPr lang="ru-RU" dirty="0"/>
          </a:p>
        </p:txBody>
      </p:sp>
      <p:sp>
        <p:nvSpPr>
          <p:cNvPr id="3" name="Содержимое 2"/>
          <p:cNvSpPr>
            <a:spLocks noGrp="1"/>
          </p:cNvSpPr>
          <p:nvPr>
            <p:ph sz="half" idx="1"/>
          </p:nvPr>
        </p:nvSpPr>
        <p:spPr/>
        <p:txBody>
          <a:bodyPr>
            <a:normAutofit fontScale="62500" lnSpcReduction="20000"/>
          </a:bodyPr>
          <a:lstStyle/>
          <a:p>
            <a:endParaRPr lang="ru-RU" dirty="0"/>
          </a:p>
        </p:txBody>
      </p:sp>
      <p:sp>
        <p:nvSpPr>
          <p:cNvPr id="4" name="Содержимое 3"/>
          <p:cNvSpPr>
            <a:spLocks noGrp="1"/>
          </p:cNvSpPr>
          <p:nvPr>
            <p:ph sz="half" idx="2"/>
          </p:nvPr>
        </p:nvSpPr>
        <p:spPr/>
        <p:txBody>
          <a:bodyPr>
            <a:normAutofit fontScale="62500" lnSpcReduction="20000"/>
          </a:bodyPr>
          <a:lstStyle/>
          <a:p>
            <a:r>
              <a:rPr lang="uk-UA" dirty="0" smtClean="0"/>
              <a:t>(1879-1926 рр.) обіймав найвищі посади у роки Української революції 1917-1921 рр. (член </a:t>
            </a:r>
            <a:r>
              <a:rPr lang="uk-UA" dirty="0" err="1" smtClean="0"/>
              <a:t>Ценральної</a:t>
            </a:r>
            <a:r>
              <a:rPr lang="uk-UA" dirty="0" smtClean="0"/>
              <a:t> Ради, голова Українського Військового Генерального Комітету, генеральний секретар військових справ, Головний Отаман Армії УНР, голова Директорії УНР), доклав зусиль, аби втілити ідею української незалежності, сповнити її реальним змістом. Саме його зусиллями було створено українську армію. У 1920 р. Уклав союз із Польщею проти більшовиків (Варшавський договір 1920 р.) Після поразки Української революції емігрував у Польщу, згодом у Францію</a:t>
            </a:r>
            <a:endParaRPr lang="ru-RU" dirty="0"/>
          </a:p>
        </p:txBody>
      </p:sp>
      <p:pic>
        <p:nvPicPr>
          <p:cNvPr id="29698" name="Picture 2" descr="&amp;Scy;&amp;icy;&amp;mcy;&amp;ocy;&amp;ncy; &amp;Pcy;&amp;iecy;&amp;tcy;&amp;lcy;&amp;yucy;&amp;rcy;&amp;acy;"/>
          <p:cNvPicPr>
            <a:picLocks noChangeAspect="1" noChangeArrowheads="1"/>
          </p:cNvPicPr>
          <p:nvPr/>
        </p:nvPicPr>
        <p:blipFill>
          <a:blip r:embed="rId2"/>
          <a:srcRect/>
          <a:stretch>
            <a:fillRect/>
          </a:stretch>
        </p:blipFill>
        <p:spPr bwMode="auto">
          <a:xfrm>
            <a:off x="428596" y="1571612"/>
            <a:ext cx="3071834" cy="4644614"/>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vi-VN" b="1" dirty="0" smtClean="0"/>
              <a:t>Євге́н</a:t>
            </a:r>
            <a:r>
              <a:rPr lang="vi-VN" dirty="0" smtClean="0"/>
              <a:t> </a:t>
            </a:r>
            <a:r>
              <a:rPr lang="vi-VN" b="1" dirty="0" smtClean="0"/>
              <a:t>Омеля́нович Петруше́вич</a:t>
            </a:r>
            <a:endParaRPr lang="ru-RU" dirty="0"/>
          </a:p>
        </p:txBody>
      </p:sp>
      <p:sp>
        <p:nvSpPr>
          <p:cNvPr id="3" name="Содержимое 2"/>
          <p:cNvSpPr>
            <a:spLocks noGrp="1"/>
          </p:cNvSpPr>
          <p:nvPr>
            <p:ph sz="half" idx="1"/>
          </p:nvPr>
        </p:nvSpPr>
        <p:spPr/>
        <p:txBody>
          <a:bodyPr>
            <a:normAutofit fontScale="70000" lnSpcReduction="20000"/>
          </a:bodyPr>
          <a:lstStyle/>
          <a:p>
            <a:endParaRPr lang="ru-RU" dirty="0"/>
          </a:p>
        </p:txBody>
      </p:sp>
      <p:sp>
        <p:nvSpPr>
          <p:cNvPr id="4" name="Содержимое 3"/>
          <p:cNvSpPr>
            <a:spLocks noGrp="1"/>
          </p:cNvSpPr>
          <p:nvPr>
            <p:ph sz="half" idx="2"/>
          </p:nvPr>
        </p:nvSpPr>
        <p:spPr/>
        <p:txBody>
          <a:bodyPr>
            <a:normAutofit fontScale="70000" lnSpcReduction="20000"/>
          </a:bodyPr>
          <a:lstStyle/>
          <a:p>
            <a:r>
              <a:rPr lang="uk-UA" dirty="0" smtClean="0"/>
              <a:t>(1863-1940 рр.) – один з лідерів українського політичного руху в Австро-Угорській монархії початку 20 ст., президент </a:t>
            </a:r>
            <a:r>
              <a:rPr lang="uk-UA" dirty="0" err="1" smtClean="0"/>
              <a:t>Західно-Української</a:t>
            </a:r>
            <a:r>
              <a:rPr lang="uk-UA" dirty="0" smtClean="0"/>
              <a:t> Республіки. Посол до австрійського парламенту. На вимогу </a:t>
            </a:r>
            <a:r>
              <a:rPr lang="uk-UA" dirty="0" err="1" smtClean="0"/>
              <a:t>Петрушевича</a:t>
            </a:r>
            <a:r>
              <a:rPr lang="uk-UA" dirty="0" smtClean="0"/>
              <a:t> 18 жовтня 1918 р. У Львові було проголошено утворення незалежної держави – </a:t>
            </a:r>
            <a:r>
              <a:rPr lang="uk-UA" dirty="0" err="1" smtClean="0"/>
              <a:t>Західно-Української</a:t>
            </a:r>
            <a:r>
              <a:rPr lang="uk-UA" dirty="0" smtClean="0"/>
              <a:t> Народної Республіки. Від жовтня 1918 р. – голова Української Національної Ради. 4 січня 1919 р. Обраний у Станіславі Президентом ЗУНР. Після Злуки ЗУНР з УНР став членом Директорії</a:t>
            </a:r>
            <a:endParaRPr lang="ru-RU" dirty="0"/>
          </a:p>
        </p:txBody>
      </p:sp>
      <p:pic>
        <p:nvPicPr>
          <p:cNvPr id="30722" name="Picture 2" descr="&amp;Jukcy;&amp;vcy;&amp;gcy;&amp;iecy;&amp;ncy; &amp;Pcy;&amp;iecy;&amp;tcy;&amp;rcy;&amp;ucy;&amp;shcy;&amp;iecy;&amp;vcy;&amp;icy;&amp;chcy;"/>
          <p:cNvPicPr>
            <a:picLocks noChangeAspect="1" noChangeArrowheads="1"/>
          </p:cNvPicPr>
          <p:nvPr/>
        </p:nvPicPr>
        <p:blipFill>
          <a:blip r:embed="rId2"/>
          <a:srcRect/>
          <a:stretch>
            <a:fillRect/>
          </a:stretch>
        </p:blipFill>
        <p:spPr bwMode="auto">
          <a:xfrm>
            <a:off x="500034" y="1643050"/>
            <a:ext cx="3143272" cy="447202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smtClean="0"/>
              <a:t>Августи́н Іва́нович Воло́шин</a:t>
            </a:r>
            <a:endParaRPr lang="ru-RU" dirty="0"/>
          </a:p>
        </p:txBody>
      </p:sp>
      <p:sp>
        <p:nvSpPr>
          <p:cNvPr id="3" name="Содержимое 2"/>
          <p:cNvSpPr>
            <a:spLocks noGrp="1"/>
          </p:cNvSpPr>
          <p:nvPr>
            <p:ph sz="half" idx="1"/>
          </p:nvPr>
        </p:nvSpPr>
        <p:spPr/>
        <p:txBody>
          <a:bodyPr>
            <a:normAutofit fontScale="77500" lnSpcReduction="20000"/>
          </a:bodyPr>
          <a:lstStyle/>
          <a:p>
            <a:endParaRPr lang="ru-RU" dirty="0"/>
          </a:p>
        </p:txBody>
      </p:sp>
      <p:sp>
        <p:nvSpPr>
          <p:cNvPr id="4" name="Содержимое 3"/>
          <p:cNvSpPr>
            <a:spLocks noGrp="1"/>
          </p:cNvSpPr>
          <p:nvPr>
            <p:ph sz="half" idx="2"/>
          </p:nvPr>
        </p:nvSpPr>
        <p:spPr/>
        <p:txBody>
          <a:bodyPr>
            <a:normAutofit fontScale="77500" lnSpcReduction="20000"/>
          </a:bodyPr>
          <a:lstStyle/>
          <a:p>
            <a:r>
              <a:rPr lang="uk-UA" dirty="0" smtClean="0"/>
              <a:t>політичний і культурний діяч Закарпаття, засновник і керівник Християнсько-народної партії (1922-1938). </a:t>
            </a:r>
            <a:endParaRPr lang="ru-RU" dirty="0" smtClean="0"/>
          </a:p>
          <a:p>
            <a:r>
              <a:rPr lang="uk-UA" dirty="0" smtClean="0"/>
              <a:t>У 1938 – 1939 рр. – </a:t>
            </a:r>
            <a:r>
              <a:rPr lang="uk-UA" dirty="0" err="1" smtClean="0"/>
              <a:t>премєр-міністр</a:t>
            </a:r>
            <a:r>
              <a:rPr lang="uk-UA" dirty="0" smtClean="0"/>
              <a:t> Карпатської України</a:t>
            </a:r>
            <a:endParaRPr lang="ru-RU" dirty="0" smtClean="0"/>
          </a:p>
          <a:p>
            <a:r>
              <a:rPr lang="uk-UA" dirty="0" smtClean="0"/>
              <a:t>15 березня 1939 р. обраний її президентом.</a:t>
            </a:r>
            <a:endParaRPr lang="ru-RU" dirty="0" smtClean="0"/>
          </a:p>
          <a:p>
            <a:r>
              <a:rPr lang="uk-UA" dirty="0" smtClean="0"/>
              <a:t>Після окупації краю емігрував, 1945 р. заарештований радянськими спецслужбами</a:t>
            </a:r>
            <a:endParaRPr lang="ru-RU" dirty="0"/>
          </a:p>
        </p:txBody>
      </p:sp>
      <p:pic>
        <p:nvPicPr>
          <p:cNvPr id="31746" name="Picture 2" descr="&amp;Acy;&amp;vcy;&amp;gcy;&amp;ucy;&amp;scy;&amp;tcy;&amp;icy;&amp;ncy; &amp;Iukcy;&amp;vcy;&amp;acy;&amp;ncy;&amp;ocy;&amp;vcy;&amp;icy;&amp;chcy; &amp;Vcy;&amp;ocy;&amp;lcy;&amp;ocy;&amp;shcy;&amp;icy;&amp;ncy;"/>
          <p:cNvPicPr>
            <a:picLocks noChangeAspect="1" noChangeArrowheads="1"/>
          </p:cNvPicPr>
          <p:nvPr/>
        </p:nvPicPr>
        <p:blipFill>
          <a:blip r:embed="rId2"/>
          <a:srcRect/>
          <a:stretch>
            <a:fillRect/>
          </a:stretch>
        </p:blipFill>
        <p:spPr bwMode="auto">
          <a:xfrm>
            <a:off x="500034" y="1571612"/>
            <a:ext cx="3071834" cy="4565864"/>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smtClean="0"/>
              <a:t>Андрі́й Атанасович Ме́льник</a:t>
            </a:r>
            <a:endParaRPr lang="ru-RU" dirty="0"/>
          </a:p>
        </p:txBody>
      </p:sp>
      <p:sp>
        <p:nvSpPr>
          <p:cNvPr id="3" name="Содержимое 2"/>
          <p:cNvSpPr>
            <a:spLocks noGrp="1"/>
          </p:cNvSpPr>
          <p:nvPr>
            <p:ph sz="half" idx="1"/>
          </p:nvPr>
        </p:nvSpPr>
        <p:spPr/>
        <p:txBody>
          <a:bodyPr>
            <a:normAutofit fontScale="77500" lnSpcReduction="20000"/>
          </a:bodyPr>
          <a:lstStyle/>
          <a:p>
            <a:endParaRPr lang="ru-RU" dirty="0"/>
          </a:p>
        </p:txBody>
      </p:sp>
      <p:sp>
        <p:nvSpPr>
          <p:cNvPr id="4" name="Содержимое 3"/>
          <p:cNvSpPr>
            <a:spLocks noGrp="1"/>
          </p:cNvSpPr>
          <p:nvPr>
            <p:ph sz="half" idx="2"/>
          </p:nvPr>
        </p:nvSpPr>
        <p:spPr/>
        <p:txBody>
          <a:bodyPr>
            <a:normAutofit fontScale="77500" lnSpcReduction="20000"/>
          </a:bodyPr>
          <a:lstStyle/>
          <a:p>
            <a:r>
              <a:rPr lang="vi-VN" dirty="0" smtClean="0"/>
              <a:t>(* 12 грудня 1890, Воля Якубова Дрогобицького повіту на Львівщині — † 1 листопада 1964, Клерво, Люксембург) — полковник армії УНР, військовий і політичний діяч, один з найближчих соратників Євгена Коновальця. Організатор формації Січових Стрільців у Києві, один з організаторів УВО. З 1938 — голова Проводу ОУН; в'язень німецьких концтаборів. З 1945 — в еміграції.</a:t>
            </a:r>
            <a:endParaRPr lang="ru-RU" dirty="0"/>
          </a:p>
        </p:txBody>
      </p:sp>
      <p:pic>
        <p:nvPicPr>
          <p:cNvPr id="32770" name="Picture 2" descr="&amp;Acy;&amp;ncy;&amp;dcy;&amp;rcy;&amp;iukcy;&amp;jcy; &amp;Acy;&amp;tcy;&amp;acy;&amp;ncy;&amp;acy;&amp;scy;&amp;ocy;&amp;vcy;&amp;icy;&amp;chcy; &amp;Mcy;&amp;iecy;&amp;lcy;&amp;softcy;&amp;ncy;&amp;icy;&amp;kcy;"/>
          <p:cNvPicPr>
            <a:picLocks noChangeAspect="1" noChangeArrowheads="1"/>
          </p:cNvPicPr>
          <p:nvPr/>
        </p:nvPicPr>
        <p:blipFill>
          <a:blip r:embed="rId2"/>
          <a:srcRect/>
          <a:stretch>
            <a:fillRect/>
          </a:stretch>
        </p:blipFill>
        <p:spPr bwMode="auto">
          <a:xfrm>
            <a:off x="428596" y="1571612"/>
            <a:ext cx="3143272" cy="468976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smtClean="0"/>
              <a:t>Степа́н Андрі́йович Банде́ра</a:t>
            </a:r>
            <a:endParaRPr lang="ru-RU" dirty="0"/>
          </a:p>
        </p:txBody>
      </p:sp>
      <p:sp>
        <p:nvSpPr>
          <p:cNvPr id="3" name="Содержимое 2"/>
          <p:cNvSpPr>
            <a:spLocks noGrp="1"/>
          </p:cNvSpPr>
          <p:nvPr>
            <p:ph sz="half" idx="1"/>
          </p:nvPr>
        </p:nvSpPr>
        <p:spPr/>
        <p:txBody>
          <a:bodyPr>
            <a:normAutofit fontScale="62500" lnSpcReduction="20000"/>
          </a:bodyPr>
          <a:lstStyle/>
          <a:p>
            <a:endParaRPr lang="ru-RU" dirty="0"/>
          </a:p>
        </p:txBody>
      </p:sp>
      <p:sp>
        <p:nvSpPr>
          <p:cNvPr id="4" name="Содержимое 3"/>
          <p:cNvSpPr>
            <a:spLocks noGrp="1"/>
          </p:cNvSpPr>
          <p:nvPr>
            <p:ph sz="half" idx="2"/>
          </p:nvPr>
        </p:nvSpPr>
        <p:spPr/>
        <p:txBody>
          <a:bodyPr>
            <a:normAutofit fontScale="62500" lnSpcReduction="20000"/>
          </a:bodyPr>
          <a:lstStyle/>
          <a:p>
            <a:r>
              <a:rPr lang="uk-UA" dirty="0" smtClean="0"/>
              <a:t>(1909 – 1959 рр.) – член ОУН (1929), від 1933 р. – голова Крайової </a:t>
            </a:r>
            <a:r>
              <a:rPr lang="uk-UA" dirty="0" err="1" smtClean="0"/>
              <a:t>екзекутиви</a:t>
            </a:r>
            <a:r>
              <a:rPr lang="uk-UA" dirty="0" smtClean="0"/>
              <a:t> (виконавчого органу) ОУН на західноукраїнських землях. Організатор низки замахів, зокрема, вбивства у 1934 р. міністра внутрішніх справ Польщі Б </a:t>
            </a:r>
            <a:r>
              <a:rPr lang="uk-UA" dirty="0" err="1" smtClean="0"/>
              <a:t>Пєрацького</a:t>
            </a:r>
            <a:r>
              <a:rPr lang="uk-UA" dirty="0" smtClean="0"/>
              <a:t>. У 1934-1939 рр. </a:t>
            </a:r>
            <a:r>
              <a:rPr lang="uk-UA" dirty="0" err="1" smtClean="0"/>
              <a:t>Увязнений</a:t>
            </a:r>
            <a:r>
              <a:rPr lang="uk-UA" dirty="0" smtClean="0"/>
              <a:t>. Очолив опозицію до А. Мельника, яка призвела до розколу ОУН. Від 1940 р. – голова Революційного проводу ОУН. Ініціатор Акта відновлення Української держави (30 червня 1941 р., </a:t>
            </a:r>
            <a:r>
              <a:rPr lang="uk-UA" dirty="0" err="1" smtClean="0"/>
              <a:t>м.Львів</a:t>
            </a:r>
            <a:r>
              <a:rPr lang="uk-UA" dirty="0" smtClean="0"/>
              <a:t>), за відмову скасувати його </a:t>
            </a:r>
            <a:r>
              <a:rPr lang="uk-UA" dirty="0" err="1" smtClean="0"/>
              <a:t>увязнений</a:t>
            </a:r>
            <a:r>
              <a:rPr lang="uk-UA" dirty="0" smtClean="0"/>
              <a:t> німцями у </a:t>
            </a:r>
            <a:r>
              <a:rPr lang="uk-UA" dirty="0" err="1" smtClean="0"/>
              <a:t>Заксенгаузені</a:t>
            </a:r>
            <a:r>
              <a:rPr lang="uk-UA" dirty="0" smtClean="0"/>
              <a:t> до 1944 р. Убитий агентом КДБ у Мюнхені </a:t>
            </a:r>
            <a:endParaRPr lang="ru-RU" dirty="0"/>
          </a:p>
        </p:txBody>
      </p:sp>
      <p:pic>
        <p:nvPicPr>
          <p:cNvPr id="33794" name="Picture 2" descr="&amp;Scy;&amp;tcy;&amp;iecy;&amp;pcy;&amp;acy;&amp;ncy; &amp;Acy;&amp;ncy;&amp;dcy;&amp;rcy;&amp;iukcy;&amp;jcy;&amp;ocy;&amp;vcy;&amp;icy;&amp;chcy; &amp;Bcy;&amp;acy;&amp;ncy;&amp;dcy;&amp;iecy;&amp;rcy;&amp;acy;"/>
          <p:cNvPicPr>
            <a:picLocks noChangeAspect="1" noChangeArrowheads="1"/>
          </p:cNvPicPr>
          <p:nvPr/>
        </p:nvPicPr>
        <p:blipFill>
          <a:blip r:embed="rId2"/>
          <a:srcRect/>
          <a:stretch>
            <a:fillRect/>
          </a:stretch>
        </p:blipFill>
        <p:spPr bwMode="auto">
          <a:xfrm>
            <a:off x="500034" y="1643050"/>
            <a:ext cx="3286148" cy="4469163"/>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smtClean="0"/>
              <a:t>Яросла́в Семе́нович Стецько́</a:t>
            </a:r>
            <a:endParaRPr lang="ru-RU" dirty="0"/>
          </a:p>
        </p:txBody>
      </p:sp>
      <p:sp>
        <p:nvSpPr>
          <p:cNvPr id="3" name="Содержимое 2"/>
          <p:cNvSpPr>
            <a:spLocks noGrp="1"/>
          </p:cNvSpPr>
          <p:nvPr>
            <p:ph sz="half" idx="1"/>
          </p:nvPr>
        </p:nvSpPr>
        <p:spPr/>
        <p:txBody>
          <a:bodyPr>
            <a:normAutofit fontScale="70000" lnSpcReduction="20000"/>
          </a:bodyPr>
          <a:lstStyle/>
          <a:p>
            <a:endParaRPr lang="ru-RU" dirty="0"/>
          </a:p>
        </p:txBody>
      </p:sp>
      <p:sp>
        <p:nvSpPr>
          <p:cNvPr id="4" name="Содержимое 3"/>
          <p:cNvSpPr>
            <a:spLocks noGrp="1"/>
          </p:cNvSpPr>
          <p:nvPr>
            <p:ph sz="half" idx="2"/>
          </p:nvPr>
        </p:nvSpPr>
        <p:spPr/>
        <p:txBody>
          <a:bodyPr>
            <a:normAutofit fontScale="70000" lnSpcReduction="20000"/>
          </a:bodyPr>
          <a:lstStyle/>
          <a:p>
            <a:r>
              <a:rPr lang="vi-VN" dirty="0" smtClean="0"/>
              <a:t>(* 19 січня 1912, Тернопіль, Королівство Галичини і Володимирії, Австро-Угорщина — † 5 липня 1986, Мюнхен, Баварія, ФРН) — український політичний та військовий діяч, активний діяч ОУН. З 1941 р. — перший заступник провідника ОУН-Б С. Бандери. У 1942–1944 рр. перебував у німецькому концтаборі Заксенгаузен. Після звільнення керував антибільшовицьким блоком народів, був головою Проводу ОУН-Б.</a:t>
            </a:r>
            <a:endParaRPr lang="ru-RU" dirty="0"/>
          </a:p>
        </p:txBody>
      </p:sp>
      <p:pic>
        <p:nvPicPr>
          <p:cNvPr id="34818" name="Picture 2" descr="&amp;YAcy;&amp;rcy;&amp;ocy;&amp;scy;&amp;lcy;&amp;acy;&amp;vcy; &amp;Scy;&amp;iecy;&amp;mcy;&amp;iecy;&amp;ncy;&amp;ocy;&amp;vcy;&amp;icy;&amp;chcy; &amp;Scy;&amp;tcy;&amp;iecy;&amp;tscy;&amp;softcy;&amp;kcy;&amp;ocy;"/>
          <p:cNvPicPr>
            <a:picLocks noChangeAspect="1" noChangeArrowheads="1"/>
          </p:cNvPicPr>
          <p:nvPr/>
        </p:nvPicPr>
        <p:blipFill>
          <a:blip r:embed="rId2"/>
          <a:srcRect/>
          <a:stretch>
            <a:fillRect/>
          </a:stretch>
        </p:blipFill>
        <p:spPr bwMode="auto">
          <a:xfrm>
            <a:off x="500034" y="1571612"/>
            <a:ext cx="3286148" cy="4617038"/>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vi-VN" b="1" dirty="0" smtClean="0"/>
              <a:t>В'ячесла́в Макси́мович Чорнові́л</a:t>
            </a:r>
            <a:endParaRPr lang="ru-RU" dirty="0"/>
          </a:p>
        </p:txBody>
      </p:sp>
      <p:sp>
        <p:nvSpPr>
          <p:cNvPr id="3" name="Содержимое 2"/>
          <p:cNvSpPr>
            <a:spLocks noGrp="1"/>
          </p:cNvSpPr>
          <p:nvPr>
            <p:ph sz="half" idx="1"/>
          </p:nvPr>
        </p:nvSpPr>
        <p:spPr/>
        <p:txBody>
          <a:bodyPr>
            <a:normAutofit fontScale="55000" lnSpcReduction="20000"/>
          </a:bodyPr>
          <a:lstStyle/>
          <a:p>
            <a:endParaRPr lang="ru-RU" dirty="0"/>
          </a:p>
        </p:txBody>
      </p:sp>
      <p:sp>
        <p:nvSpPr>
          <p:cNvPr id="4" name="Содержимое 3"/>
          <p:cNvSpPr>
            <a:spLocks noGrp="1"/>
          </p:cNvSpPr>
          <p:nvPr>
            <p:ph sz="half" idx="2"/>
          </p:nvPr>
        </p:nvSpPr>
        <p:spPr/>
        <p:txBody>
          <a:bodyPr>
            <a:normAutofit fontScale="55000" lnSpcReduction="20000"/>
          </a:bodyPr>
          <a:lstStyle/>
          <a:p>
            <a:r>
              <a:rPr lang="uk-UA" dirty="0" smtClean="0"/>
              <a:t>Учасник дисидентського руху середини 1960-х рр. У 1967 р. виступив у самвидаві книгу </a:t>
            </a:r>
            <a:r>
              <a:rPr lang="uk-UA" dirty="0" err="1" smtClean="0"/>
              <a:t>“Лихо</a:t>
            </a:r>
            <a:r>
              <a:rPr lang="uk-UA" dirty="0" smtClean="0"/>
              <a:t> з </a:t>
            </a:r>
            <a:r>
              <a:rPr lang="uk-UA" dirty="0" err="1" smtClean="0"/>
              <a:t>розуму”</a:t>
            </a:r>
            <a:r>
              <a:rPr lang="uk-UA" dirty="0" smtClean="0"/>
              <a:t>, у якій ідеться про події 1965 р., коли за </a:t>
            </a:r>
            <a:r>
              <a:rPr lang="uk-UA" dirty="0" err="1" smtClean="0"/>
              <a:t>“атирадянську”</a:t>
            </a:r>
            <a:r>
              <a:rPr lang="uk-UA" dirty="0" smtClean="0"/>
              <a:t> діяльність було заарештовано та засуджено 20 українських інтелігентів. Книга стала першою </a:t>
            </a:r>
            <a:r>
              <a:rPr lang="uk-UA" dirty="0" err="1" smtClean="0"/>
              <a:t>грунтовною</a:t>
            </a:r>
            <a:r>
              <a:rPr lang="uk-UA" dirty="0" smtClean="0"/>
              <a:t> працею про ситуацію в Україні, яка потрапила на захід з України після закінчення Другої світової війни і привернула увагу світової громадськості до українського питання. 1966 р. – перша </a:t>
            </a:r>
            <a:r>
              <a:rPr lang="uk-UA" dirty="0" err="1" smtClean="0"/>
              <a:t>“самвидавнича”</a:t>
            </a:r>
            <a:r>
              <a:rPr lang="uk-UA" dirty="0" smtClean="0"/>
              <a:t> робота </a:t>
            </a:r>
            <a:r>
              <a:rPr lang="uk-UA" dirty="0" err="1" smtClean="0"/>
              <a:t>“Правосуддя</a:t>
            </a:r>
            <a:r>
              <a:rPr lang="uk-UA" dirty="0" smtClean="0"/>
              <a:t> чи </a:t>
            </a:r>
            <a:r>
              <a:rPr lang="uk-UA" dirty="0" err="1" smtClean="0"/>
              <a:t>рецедиви</a:t>
            </a:r>
            <a:r>
              <a:rPr lang="uk-UA" dirty="0" smtClean="0"/>
              <a:t> </a:t>
            </a:r>
            <a:r>
              <a:rPr lang="uk-UA" dirty="0" err="1" smtClean="0"/>
              <a:t>терору”</a:t>
            </a:r>
            <a:r>
              <a:rPr lang="uk-UA" dirty="0" smtClean="0"/>
              <a:t> </a:t>
            </a:r>
            <a:r>
              <a:rPr lang="uk-UA" dirty="0" err="1" smtClean="0"/>
              <a:t>.Кілька</a:t>
            </a:r>
            <a:r>
              <a:rPr lang="uk-UA" dirty="0" smtClean="0"/>
              <a:t> разів </a:t>
            </a:r>
            <a:r>
              <a:rPr lang="uk-UA" dirty="0" err="1" smtClean="0"/>
              <a:t>увязнений</a:t>
            </a:r>
            <a:r>
              <a:rPr lang="uk-UA" dirty="0" smtClean="0"/>
              <a:t>. Редактор </a:t>
            </a:r>
            <a:r>
              <a:rPr lang="uk-UA" dirty="0" err="1" smtClean="0"/>
              <a:t>самвидавничого</a:t>
            </a:r>
            <a:r>
              <a:rPr lang="uk-UA" dirty="0" smtClean="0"/>
              <a:t> </a:t>
            </a:r>
            <a:r>
              <a:rPr lang="uk-UA" dirty="0" err="1" smtClean="0"/>
              <a:t>“Українського</a:t>
            </a:r>
            <a:r>
              <a:rPr lang="uk-UA" dirty="0" smtClean="0"/>
              <a:t> </a:t>
            </a:r>
            <a:r>
              <a:rPr lang="uk-UA" dirty="0" err="1" smtClean="0"/>
              <a:t>вісника”</a:t>
            </a:r>
            <a:r>
              <a:rPr lang="uk-UA" dirty="0" smtClean="0"/>
              <a:t> (1970-1972, 1987-1989), співзасновник Української </a:t>
            </a:r>
            <a:r>
              <a:rPr lang="uk-UA" dirty="0" err="1" smtClean="0"/>
              <a:t>Гельсинської</a:t>
            </a:r>
            <a:r>
              <a:rPr lang="uk-UA" dirty="0" smtClean="0"/>
              <a:t> спілки (1988). Один із засновників Народного руху України. Фаховий політик – народний депутат і учасник президентських перегонів, лідер опозиції.</a:t>
            </a:r>
            <a:endParaRPr lang="ru-RU" dirty="0"/>
          </a:p>
        </p:txBody>
      </p:sp>
      <p:pic>
        <p:nvPicPr>
          <p:cNvPr id="35842" name="Picture 2" descr="&amp;Vcy;'&amp;yacy;&amp;chcy;&amp;iecy;&amp;scy;&amp;lcy;&amp;acy;&amp;vcy; &amp;Mcy;&amp;acy;&amp;kcy;&amp;scy;&amp;icy;&amp;mcy;&amp;ocy;&amp;vcy;&amp;icy;&amp;chcy; &amp;CHcy;&amp;ocy;&amp;rcy;&amp;ncy;&amp;ocy;&amp;vcy;&amp;iukcy;&amp;lcy;"/>
          <p:cNvPicPr>
            <a:picLocks noChangeAspect="1" noChangeArrowheads="1"/>
          </p:cNvPicPr>
          <p:nvPr/>
        </p:nvPicPr>
        <p:blipFill>
          <a:blip r:embed="rId2"/>
          <a:srcRect/>
          <a:stretch>
            <a:fillRect/>
          </a:stretch>
        </p:blipFill>
        <p:spPr bwMode="auto">
          <a:xfrm>
            <a:off x="428596" y="1643050"/>
            <a:ext cx="4143404" cy="439201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smtClean="0"/>
              <a:t>Левко́ Григо́рович Лук'я́ненко</a:t>
            </a:r>
            <a:endParaRPr lang="ru-RU" dirty="0"/>
          </a:p>
        </p:txBody>
      </p:sp>
      <p:sp>
        <p:nvSpPr>
          <p:cNvPr id="3" name="Содержимое 2"/>
          <p:cNvSpPr>
            <a:spLocks noGrp="1"/>
          </p:cNvSpPr>
          <p:nvPr>
            <p:ph sz="half" idx="1"/>
          </p:nvPr>
        </p:nvSpPr>
        <p:spPr/>
        <p:txBody>
          <a:bodyPr>
            <a:normAutofit fontScale="77500" lnSpcReduction="20000"/>
          </a:bodyPr>
          <a:lstStyle/>
          <a:p>
            <a:endParaRPr lang="ru-RU"/>
          </a:p>
        </p:txBody>
      </p:sp>
      <p:sp>
        <p:nvSpPr>
          <p:cNvPr id="4" name="Содержимое 3"/>
          <p:cNvSpPr>
            <a:spLocks noGrp="1"/>
          </p:cNvSpPr>
          <p:nvPr>
            <p:ph sz="half" idx="2"/>
          </p:nvPr>
        </p:nvSpPr>
        <p:spPr/>
        <p:txBody>
          <a:bodyPr>
            <a:normAutofit fontScale="77500" lnSpcReduction="20000"/>
          </a:bodyPr>
          <a:lstStyle/>
          <a:p>
            <a:r>
              <a:rPr lang="uk-UA" dirty="0" smtClean="0"/>
              <a:t>Дисидент, громадський діяч, засновник Української робітничо-селянської спілки (1959), засуджений (1961) за антирадянську діяльність до смертної кари, заміненої </a:t>
            </a:r>
            <a:r>
              <a:rPr lang="uk-UA" dirty="0" err="1" smtClean="0"/>
              <a:t>увязненням</a:t>
            </a:r>
            <a:r>
              <a:rPr lang="uk-UA" dirty="0" smtClean="0"/>
              <a:t>. У 1961-1976 рр. – у мордовських таборах, 1977-1988 рр. – повторне </a:t>
            </a:r>
            <a:r>
              <a:rPr lang="uk-UA" dirty="0" err="1" smtClean="0"/>
              <a:t>увязнення</a:t>
            </a:r>
            <a:r>
              <a:rPr lang="uk-UA" dirty="0" smtClean="0"/>
              <a:t> за участь у правозахисному русі, пізніше на засланні. У 1988 р. обрано головою Української </a:t>
            </a:r>
            <a:r>
              <a:rPr lang="uk-UA" dirty="0" err="1" smtClean="0"/>
              <a:t>Гельсинської</a:t>
            </a:r>
            <a:r>
              <a:rPr lang="uk-UA" dirty="0" smtClean="0"/>
              <a:t> спілки. Автор Акта проголошення незалежності України</a:t>
            </a:r>
            <a:endParaRPr lang="ru-RU" dirty="0"/>
          </a:p>
        </p:txBody>
      </p:sp>
      <p:pic>
        <p:nvPicPr>
          <p:cNvPr id="37890" name="Picture 2" descr="&amp;Lcy;&amp;iecy;&amp;vcy;&amp;kcy;&amp;ocy; &amp;Gcy;&amp;rcy;&amp;icy;&amp;gcy;&amp;ocy;&amp;rcy;&amp;ocy;&amp;vcy;&amp;icy;&amp;chcy; &amp;Lcy;&amp;ucy;&amp;kcy;'&amp;yacy;&amp;ncy;&amp;iecy;&amp;ncy;&amp;kcy;&amp;ocy;"/>
          <p:cNvPicPr>
            <a:picLocks noChangeAspect="1" noChangeArrowheads="1"/>
          </p:cNvPicPr>
          <p:nvPr/>
        </p:nvPicPr>
        <p:blipFill>
          <a:blip r:embed="rId2"/>
          <a:srcRect/>
          <a:stretch>
            <a:fillRect/>
          </a:stretch>
        </p:blipFill>
        <p:spPr bwMode="auto">
          <a:xfrm>
            <a:off x="500034" y="1595902"/>
            <a:ext cx="3429024" cy="4560604"/>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24nova.net/wp-content/uploads/2015/11/192877.jpg"/>
          <p:cNvPicPr>
            <a:picLocks noChangeAspect="1" noChangeArrowheads="1"/>
          </p:cNvPicPr>
          <p:nvPr/>
        </p:nvPicPr>
        <p:blipFill>
          <a:blip r:embed="rId2"/>
          <a:srcRect/>
          <a:stretch>
            <a:fillRect/>
          </a:stretch>
        </p:blipFill>
        <p:spPr bwMode="auto">
          <a:xfrm>
            <a:off x="0" y="2500306"/>
            <a:ext cx="9572660" cy="4714908"/>
          </a:xfrm>
          <a:prstGeom prst="rect">
            <a:avLst/>
          </a:prstGeom>
          <a:noFill/>
        </p:spPr>
      </p:pic>
      <p:sp>
        <p:nvSpPr>
          <p:cNvPr id="3" name="Содержимое 2"/>
          <p:cNvSpPr>
            <a:spLocks noGrp="1"/>
          </p:cNvSpPr>
          <p:nvPr>
            <p:ph idx="1"/>
          </p:nvPr>
        </p:nvSpPr>
        <p:spPr>
          <a:xfrm>
            <a:off x="428596" y="1"/>
            <a:ext cx="8229600" cy="3714752"/>
          </a:xfrm>
        </p:spPr>
        <p:txBody>
          <a:bodyPr>
            <a:normAutofit/>
          </a:bodyPr>
          <a:lstStyle/>
          <a:p>
            <a:pPr algn="ctr"/>
            <a:r>
              <a:rPr lang="ru-RU" sz="1800" dirty="0" smtClean="0">
                <a:solidFill>
                  <a:schemeClr val="tx2"/>
                </a:solidFill>
              </a:rPr>
              <a:t>У 2016 </a:t>
            </a:r>
            <a:r>
              <a:rPr lang="ru-RU" sz="1800" dirty="0" err="1" smtClean="0">
                <a:solidFill>
                  <a:schemeClr val="tx2"/>
                </a:solidFill>
              </a:rPr>
              <a:t>році</a:t>
            </a:r>
            <a:r>
              <a:rPr lang="ru-RU" sz="1800" dirty="0" smtClean="0">
                <a:solidFill>
                  <a:schemeClr val="tx2"/>
                </a:solidFill>
              </a:rPr>
              <a:t> </a:t>
            </a:r>
            <a:r>
              <a:rPr lang="ru-RU" sz="1800" dirty="0" err="1" smtClean="0">
                <a:solidFill>
                  <a:schemeClr val="tx2"/>
                </a:solidFill>
              </a:rPr>
              <a:t>Україна</a:t>
            </a:r>
            <a:r>
              <a:rPr lang="ru-RU" sz="1800" dirty="0" smtClean="0">
                <a:solidFill>
                  <a:schemeClr val="tx2"/>
                </a:solidFill>
              </a:rPr>
              <a:t> </a:t>
            </a:r>
            <a:r>
              <a:rPr lang="ru-RU" sz="1800" dirty="0" err="1" smtClean="0">
                <a:solidFill>
                  <a:schemeClr val="tx2"/>
                </a:solidFill>
              </a:rPr>
              <a:t>святкує</a:t>
            </a:r>
            <a:r>
              <a:rPr lang="ru-RU" sz="1800" dirty="0" smtClean="0">
                <a:solidFill>
                  <a:schemeClr val="tx2"/>
                </a:solidFill>
              </a:rPr>
              <a:t> 25 </a:t>
            </a:r>
            <a:r>
              <a:rPr lang="ru-RU" sz="1800" dirty="0" err="1" smtClean="0">
                <a:solidFill>
                  <a:schemeClr val="tx2"/>
                </a:solidFill>
              </a:rPr>
              <a:t>річницю</a:t>
            </a:r>
            <a:r>
              <a:rPr lang="ru-RU" sz="1800" dirty="0" smtClean="0">
                <a:solidFill>
                  <a:schemeClr val="tx2"/>
                </a:solidFill>
              </a:rPr>
              <a:t> </a:t>
            </a:r>
            <a:r>
              <a:rPr lang="ru-RU" sz="1800" dirty="0" err="1" smtClean="0">
                <a:solidFill>
                  <a:schemeClr val="tx2"/>
                </a:solidFill>
              </a:rPr>
              <a:t>незалежності</a:t>
            </a:r>
            <a:r>
              <a:rPr lang="ru-RU" sz="1800" dirty="0" smtClean="0">
                <a:solidFill>
                  <a:schemeClr val="tx2"/>
                </a:solidFill>
              </a:rPr>
              <a:t>, 25 - строк невеликий. </a:t>
            </a:r>
            <a:r>
              <a:rPr lang="ru-RU" sz="1800" dirty="0" err="1" smtClean="0">
                <a:solidFill>
                  <a:schemeClr val="tx2"/>
                </a:solidFill>
              </a:rPr>
              <a:t>Проте</a:t>
            </a:r>
            <a:r>
              <a:rPr lang="ru-RU" sz="1800" dirty="0" smtClean="0">
                <a:solidFill>
                  <a:schemeClr val="tx2"/>
                </a:solidFill>
              </a:rPr>
              <a:t>, </a:t>
            </a:r>
            <a:r>
              <a:rPr lang="ru-RU" sz="1800" dirty="0" err="1" smtClean="0">
                <a:solidFill>
                  <a:schemeClr val="tx2"/>
                </a:solidFill>
              </a:rPr>
              <a:t>він</a:t>
            </a:r>
            <a:r>
              <a:rPr lang="ru-RU" sz="1800" dirty="0" smtClean="0">
                <a:solidFill>
                  <a:schemeClr val="tx2"/>
                </a:solidFill>
              </a:rPr>
              <a:t> не </a:t>
            </a:r>
            <a:r>
              <a:rPr lang="ru-RU" sz="1800" dirty="0" err="1" smtClean="0">
                <a:solidFill>
                  <a:schemeClr val="tx2"/>
                </a:solidFill>
              </a:rPr>
              <a:t>тільки</a:t>
            </a:r>
            <a:r>
              <a:rPr lang="ru-RU" sz="1800" dirty="0" smtClean="0">
                <a:solidFill>
                  <a:schemeClr val="tx2"/>
                </a:solidFill>
              </a:rPr>
              <a:t> </a:t>
            </a:r>
            <a:r>
              <a:rPr lang="ru-RU" sz="1800" dirty="0" err="1" smtClean="0">
                <a:solidFill>
                  <a:schemeClr val="tx2"/>
                </a:solidFill>
              </a:rPr>
              <a:t>дозволяє</a:t>
            </a:r>
            <a:r>
              <a:rPr lang="ru-RU" sz="1800" dirty="0" smtClean="0">
                <a:solidFill>
                  <a:schemeClr val="tx2"/>
                </a:solidFill>
              </a:rPr>
              <a:t>, </a:t>
            </a:r>
            <a:r>
              <a:rPr lang="ru-RU" sz="1800" dirty="0" err="1" smtClean="0">
                <a:solidFill>
                  <a:schemeClr val="tx2"/>
                </a:solidFill>
              </a:rPr>
              <a:t>але</a:t>
            </a:r>
            <a:r>
              <a:rPr lang="ru-RU" sz="1800" dirty="0" smtClean="0">
                <a:solidFill>
                  <a:schemeClr val="tx2"/>
                </a:solidFill>
              </a:rPr>
              <a:t> </a:t>
            </a:r>
            <a:r>
              <a:rPr lang="ru-RU" sz="1800" dirty="0" err="1" smtClean="0">
                <a:solidFill>
                  <a:schemeClr val="tx2"/>
                </a:solidFill>
              </a:rPr>
              <a:t>й</a:t>
            </a:r>
            <a:r>
              <a:rPr lang="ru-RU" sz="1800" dirty="0" smtClean="0">
                <a:solidFill>
                  <a:schemeClr val="tx2"/>
                </a:solidFill>
              </a:rPr>
              <a:t> </a:t>
            </a:r>
            <a:r>
              <a:rPr lang="ru-RU" sz="1800" dirty="0" err="1" smtClean="0">
                <a:solidFill>
                  <a:schemeClr val="tx2"/>
                </a:solidFill>
              </a:rPr>
              <a:t>примушує</a:t>
            </a:r>
            <a:r>
              <a:rPr lang="ru-RU" sz="1800" dirty="0" smtClean="0">
                <a:solidFill>
                  <a:schemeClr val="tx2"/>
                </a:solidFill>
              </a:rPr>
              <a:t>  нас  </a:t>
            </a:r>
            <a:r>
              <a:rPr lang="ru-RU" sz="1800" dirty="0" err="1" smtClean="0">
                <a:solidFill>
                  <a:schemeClr val="tx2"/>
                </a:solidFill>
              </a:rPr>
              <a:t>підвести</a:t>
            </a:r>
            <a:r>
              <a:rPr lang="ru-RU" sz="1800" dirty="0" smtClean="0">
                <a:solidFill>
                  <a:schemeClr val="tx2"/>
                </a:solidFill>
              </a:rPr>
              <a:t> </a:t>
            </a:r>
            <a:r>
              <a:rPr lang="ru-RU" sz="1800" dirty="0" err="1" smtClean="0">
                <a:solidFill>
                  <a:schemeClr val="tx2"/>
                </a:solidFill>
              </a:rPr>
              <a:t>деякі</a:t>
            </a:r>
            <a:r>
              <a:rPr lang="ru-RU" sz="1800" dirty="0" smtClean="0">
                <a:solidFill>
                  <a:schemeClr val="tx2"/>
                </a:solidFill>
              </a:rPr>
              <a:t> </a:t>
            </a:r>
            <a:r>
              <a:rPr lang="ru-RU" sz="1800" dirty="0" err="1" smtClean="0">
                <a:solidFill>
                  <a:schemeClr val="tx2"/>
                </a:solidFill>
              </a:rPr>
              <a:t>підсумки</a:t>
            </a:r>
            <a:r>
              <a:rPr lang="ru-RU" sz="1800" dirty="0" smtClean="0">
                <a:solidFill>
                  <a:schemeClr val="tx2"/>
                </a:solidFill>
              </a:rPr>
              <a:t>.</a:t>
            </a:r>
          </a:p>
          <a:p>
            <a:pPr algn="ctr"/>
            <a:r>
              <a:rPr lang="ru-RU" sz="1800" dirty="0" err="1" smtClean="0">
                <a:solidFill>
                  <a:schemeClr val="tx2"/>
                </a:solidFill>
              </a:rPr>
              <a:t>Історія</a:t>
            </a:r>
            <a:r>
              <a:rPr lang="ru-RU" sz="1800" dirty="0" smtClean="0">
                <a:solidFill>
                  <a:schemeClr val="tx2"/>
                </a:solidFill>
              </a:rPr>
              <a:t> </a:t>
            </a:r>
            <a:r>
              <a:rPr lang="ru-RU" sz="1800" dirty="0" err="1" smtClean="0">
                <a:solidFill>
                  <a:schemeClr val="tx2"/>
                </a:solidFill>
              </a:rPr>
              <a:t>була</a:t>
            </a:r>
            <a:r>
              <a:rPr lang="ru-RU" sz="1800" dirty="0" smtClean="0">
                <a:solidFill>
                  <a:schemeClr val="tx2"/>
                </a:solidFill>
              </a:rPr>
              <a:t> немилосердною до </a:t>
            </a:r>
            <a:r>
              <a:rPr lang="ru-RU" sz="1800" dirty="0" err="1" smtClean="0">
                <a:solidFill>
                  <a:schemeClr val="tx2"/>
                </a:solidFill>
              </a:rPr>
              <a:t>українського</a:t>
            </a:r>
            <a:r>
              <a:rPr lang="ru-RU" sz="1800" dirty="0" smtClean="0">
                <a:solidFill>
                  <a:schemeClr val="tx2"/>
                </a:solidFill>
              </a:rPr>
              <a:t> народу — як </a:t>
            </a:r>
            <a:r>
              <a:rPr lang="ru-RU" sz="1800" dirty="0" err="1" smtClean="0">
                <a:solidFill>
                  <a:schemeClr val="tx2"/>
                </a:solidFill>
              </a:rPr>
              <a:t>ніякий</a:t>
            </a:r>
            <a:r>
              <a:rPr lang="ru-RU" sz="1800" dirty="0" smtClean="0">
                <a:solidFill>
                  <a:schemeClr val="tx2"/>
                </a:solidFill>
              </a:rPr>
              <a:t> </a:t>
            </a:r>
            <a:r>
              <a:rPr lang="ru-RU" sz="1800" dirty="0" err="1" smtClean="0">
                <a:solidFill>
                  <a:schemeClr val="tx2"/>
                </a:solidFill>
              </a:rPr>
              <a:t>інший</a:t>
            </a:r>
            <a:r>
              <a:rPr lang="ru-RU" sz="1800" dirty="0" smtClean="0">
                <a:solidFill>
                  <a:schemeClr val="tx2"/>
                </a:solidFill>
              </a:rPr>
              <a:t> народ </a:t>
            </a:r>
            <a:r>
              <a:rPr lang="ru-RU" sz="1800" dirty="0" err="1" smtClean="0">
                <a:solidFill>
                  <a:schemeClr val="tx2"/>
                </a:solidFill>
              </a:rPr>
              <a:t>Європи</a:t>
            </a:r>
            <a:r>
              <a:rPr lang="ru-RU" sz="1800" dirty="0" smtClean="0">
                <a:solidFill>
                  <a:schemeClr val="tx2"/>
                </a:solidFill>
              </a:rPr>
              <a:t> </a:t>
            </a:r>
            <a:r>
              <a:rPr lang="ru-RU" sz="1800" dirty="0" err="1" smtClean="0">
                <a:solidFill>
                  <a:schemeClr val="tx2"/>
                </a:solidFill>
              </a:rPr>
              <a:t>упродовж</a:t>
            </a:r>
            <a:r>
              <a:rPr lang="ru-RU" sz="1800" dirty="0" smtClean="0">
                <a:solidFill>
                  <a:schemeClr val="tx2"/>
                </a:solidFill>
              </a:rPr>
              <a:t> </a:t>
            </a:r>
            <a:r>
              <a:rPr lang="ru-RU" sz="1800" dirty="0" err="1" smtClean="0">
                <a:solidFill>
                  <a:schemeClr val="tx2"/>
                </a:solidFill>
              </a:rPr>
              <a:t>століть</a:t>
            </a:r>
            <a:r>
              <a:rPr lang="ru-RU" sz="1800" dirty="0" smtClean="0">
                <a:solidFill>
                  <a:schemeClr val="tx2"/>
                </a:solidFill>
              </a:rPr>
              <a:t> </a:t>
            </a:r>
            <a:r>
              <a:rPr lang="ru-RU" sz="1800" dirty="0" err="1" smtClean="0">
                <a:solidFill>
                  <a:schemeClr val="tx2"/>
                </a:solidFill>
              </a:rPr>
              <a:t>його</a:t>
            </a:r>
            <a:r>
              <a:rPr lang="ru-RU" sz="1800" dirty="0" smtClean="0">
                <a:solidFill>
                  <a:schemeClr val="tx2"/>
                </a:solidFill>
              </a:rPr>
              <a:t> </a:t>
            </a:r>
            <a:r>
              <a:rPr lang="ru-RU" sz="1800" dirty="0" err="1" smtClean="0">
                <a:solidFill>
                  <a:schemeClr val="tx2"/>
                </a:solidFill>
              </a:rPr>
              <a:t>нищили</a:t>
            </a:r>
            <a:r>
              <a:rPr lang="ru-RU" sz="1800" dirty="0" smtClean="0">
                <a:solidFill>
                  <a:schemeClr val="tx2"/>
                </a:solidFill>
              </a:rPr>
              <a:t> </a:t>
            </a:r>
            <a:r>
              <a:rPr lang="ru-RU" sz="1800" dirty="0" err="1" smtClean="0">
                <a:solidFill>
                  <a:schemeClr val="tx2"/>
                </a:solidFill>
              </a:rPr>
              <a:t>фізично</a:t>
            </a:r>
            <a:r>
              <a:rPr lang="ru-RU" sz="1800" dirty="0" smtClean="0">
                <a:solidFill>
                  <a:schemeClr val="tx2"/>
                </a:solidFill>
              </a:rPr>
              <a:t> </a:t>
            </a:r>
            <a:r>
              <a:rPr lang="ru-RU" sz="1800" dirty="0" err="1" smtClean="0">
                <a:solidFill>
                  <a:schemeClr val="tx2"/>
                </a:solidFill>
              </a:rPr>
              <a:t>й</a:t>
            </a:r>
            <a:r>
              <a:rPr lang="ru-RU" sz="1800" dirty="0" smtClean="0">
                <a:solidFill>
                  <a:schemeClr val="tx2"/>
                </a:solidFill>
              </a:rPr>
              <a:t> духовно — навалами, </a:t>
            </a:r>
            <a:r>
              <a:rPr lang="ru-RU" sz="1800" dirty="0" err="1" smtClean="0">
                <a:solidFill>
                  <a:schemeClr val="tx2"/>
                </a:solidFill>
              </a:rPr>
              <a:t>голодоморами</a:t>
            </a:r>
            <a:r>
              <a:rPr lang="ru-RU" sz="1800" dirty="0" smtClean="0">
                <a:solidFill>
                  <a:schemeClr val="tx2"/>
                </a:solidFill>
              </a:rPr>
              <a:t>, </a:t>
            </a:r>
            <a:r>
              <a:rPr lang="ru-RU" sz="1800" dirty="0" err="1" smtClean="0">
                <a:solidFill>
                  <a:schemeClr val="tx2"/>
                </a:solidFill>
              </a:rPr>
              <a:t>денаціоналізаціями</a:t>
            </a:r>
            <a:r>
              <a:rPr lang="ru-RU" sz="1800" dirty="0" smtClean="0">
                <a:solidFill>
                  <a:schemeClr val="tx2"/>
                </a:solidFill>
              </a:rPr>
              <a:t> </a:t>
            </a:r>
            <a:r>
              <a:rPr lang="ru-RU" sz="1800" dirty="0" err="1" smtClean="0">
                <a:solidFill>
                  <a:schemeClr val="tx2"/>
                </a:solidFill>
              </a:rPr>
              <a:t>і</a:t>
            </a:r>
            <a:r>
              <a:rPr lang="ru-RU" sz="1800" dirty="0" smtClean="0">
                <a:solidFill>
                  <a:schemeClr val="tx2"/>
                </a:solidFill>
              </a:rPr>
              <a:t> </a:t>
            </a:r>
            <a:r>
              <a:rPr lang="ru-RU" sz="1800" dirty="0" err="1" smtClean="0">
                <a:solidFill>
                  <a:schemeClr val="tx2"/>
                </a:solidFill>
              </a:rPr>
              <a:t>деморалізацією</a:t>
            </a:r>
            <a:r>
              <a:rPr lang="ru-RU" sz="1800" dirty="0" smtClean="0">
                <a:solidFill>
                  <a:schemeClr val="tx2"/>
                </a:solidFill>
              </a:rPr>
              <a:t>, </a:t>
            </a:r>
            <a:r>
              <a:rPr lang="ru-RU" sz="1800" dirty="0" err="1" smtClean="0">
                <a:solidFill>
                  <a:schemeClr val="tx2"/>
                </a:solidFill>
              </a:rPr>
              <a:t>нарешті</a:t>
            </a:r>
            <a:r>
              <a:rPr lang="ru-RU" sz="1800" dirty="0" smtClean="0">
                <a:solidFill>
                  <a:schemeClr val="tx2"/>
                </a:solidFill>
              </a:rPr>
              <a:t>, атомною </a:t>
            </a:r>
            <a:r>
              <a:rPr lang="ru-RU" sz="1800" dirty="0" err="1" smtClean="0">
                <a:solidFill>
                  <a:schemeClr val="tx2"/>
                </a:solidFill>
              </a:rPr>
              <a:t>чорнобильською</a:t>
            </a:r>
            <a:r>
              <a:rPr lang="ru-RU" sz="1800" dirty="0" smtClean="0">
                <a:solidFill>
                  <a:schemeClr val="tx2"/>
                </a:solidFill>
              </a:rPr>
              <a:t> </a:t>
            </a:r>
            <a:r>
              <a:rPr lang="ru-RU" sz="1800" dirty="0" err="1" smtClean="0">
                <a:solidFill>
                  <a:schemeClr val="tx2"/>
                </a:solidFill>
              </a:rPr>
              <a:t>смертю</a:t>
            </a:r>
            <a:r>
              <a:rPr lang="ru-RU" sz="1800" dirty="0" smtClean="0">
                <a:solidFill>
                  <a:schemeClr val="tx2"/>
                </a:solidFill>
              </a:rPr>
              <a:t>. А </a:t>
            </a:r>
            <a:r>
              <a:rPr lang="ru-RU" sz="1800" dirty="0" err="1" smtClean="0">
                <a:solidFill>
                  <a:schemeClr val="tx2"/>
                </a:solidFill>
              </a:rPr>
              <a:t>він</a:t>
            </a:r>
            <a:r>
              <a:rPr lang="ru-RU" sz="1800" dirty="0" smtClean="0">
                <a:solidFill>
                  <a:schemeClr val="tx2"/>
                </a:solidFill>
              </a:rPr>
              <a:t> — усе </a:t>
            </a:r>
            <a:r>
              <a:rPr lang="ru-RU" sz="1800" dirty="0" err="1" smtClean="0">
                <a:solidFill>
                  <a:schemeClr val="tx2"/>
                </a:solidFill>
              </a:rPr>
              <a:t>витримав</a:t>
            </a:r>
            <a:r>
              <a:rPr lang="ru-RU" sz="1800" dirty="0" smtClean="0">
                <a:solidFill>
                  <a:schemeClr val="tx2"/>
                </a:solidFill>
              </a:rPr>
              <a:t>.</a:t>
            </a:r>
          </a:p>
          <a:p>
            <a:pPr algn="ctr"/>
            <a:r>
              <a:rPr lang="ru-RU" sz="1800" dirty="0" err="1" smtClean="0">
                <a:solidFill>
                  <a:schemeClr val="tx2"/>
                </a:solidFill>
              </a:rPr>
              <a:t>Звівся</a:t>
            </a:r>
            <a:r>
              <a:rPr lang="ru-RU" sz="1800" dirty="0" smtClean="0">
                <a:solidFill>
                  <a:schemeClr val="tx2"/>
                </a:solidFill>
              </a:rPr>
              <a:t> </a:t>
            </a:r>
            <a:r>
              <a:rPr lang="ru-RU" sz="1800" dirty="0" err="1" smtClean="0">
                <a:solidFill>
                  <a:schemeClr val="tx2"/>
                </a:solidFill>
              </a:rPr>
              <a:t>з</a:t>
            </a:r>
            <a:r>
              <a:rPr lang="ru-RU" sz="1800" dirty="0" smtClean="0">
                <a:solidFill>
                  <a:schemeClr val="tx2"/>
                </a:solidFill>
              </a:rPr>
              <a:t> </a:t>
            </a:r>
            <a:r>
              <a:rPr lang="ru-RU" sz="1800" dirty="0" err="1" smtClean="0">
                <a:solidFill>
                  <a:schemeClr val="tx2"/>
                </a:solidFill>
              </a:rPr>
              <a:t>колін</a:t>
            </a:r>
            <a:r>
              <a:rPr lang="ru-RU" sz="1800" dirty="0" smtClean="0">
                <a:solidFill>
                  <a:schemeClr val="tx2"/>
                </a:solidFill>
              </a:rPr>
              <a:t>. </a:t>
            </a:r>
            <a:r>
              <a:rPr lang="ru-RU" sz="1800" dirty="0" err="1" smtClean="0">
                <a:solidFill>
                  <a:schemeClr val="tx2"/>
                </a:solidFill>
              </a:rPr>
              <a:t>Випрямився</a:t>
            </a:r>
            <a:r>
              <a:rPr lang="ru-RU" sz="1800" dirty="0" smtClean="0">
                <a:solidFill>
                  <a:schemeClr val="tx2"/>
                </a:solidFill>
              </a:rPr>
              <a:t> — </a:t>
            </a:r>
            <a:r>
              <a:rPr lang="ru-RU" sz="1800" dirty="0" err="1" smtClean="0">
                <a:solidFill>
                  <a:schemeClr val="tx2"/>
                </a:solidFill>
              </a:rPr>
              <a:t>і</a:t>
            </a:r>
            <a:r>
              <a:rPr lang="ru-RU" sz="1800" dirty="0" smtClean="0">
                <a:solidFill>
                  <a:schemeClr val="tx2"/>
                </a:solidFill>
              </a:rPr>
              <a:t> </a:t>
            </a:r>
            <a:r>
              <a:rPr lang="ru-RU" sz="1800" dirty="0" err="1" smtClean="0">
                <a:solidFill>
                  <a:schemeClr val="tx2"/>
                </a:solidFill>
              </a:rPr>
              <a:t>зробив</a:t>
            </a:r>
            <a:r>
              <a:rPr lang="ru-RU" sz="1800" dirty="0" smtClean="0">
                <a:solidFill>
                  <a:schemeClr val="tx2"/>
                </a:solidFill>
              </a:rPr>
              <a:t> перший </a:t>
            </a:r>
            <a:r>
              <a:rPr lang="ru-RU" sz="1800" dirty="0" err="1" smtClean="0">
                <a:solidFill>
                  <a:schemeClr val="tx2"/>
                </a:solidFill>
              </a:rPr>
              <a:t>крок</a:t>
            </a:r>
            <a:r>
              <a:rPr lang="ru-RU" sz="1800" dirty="0" smtClean="0">
                <a:solidFill>
                  <a:schemeClr val="tx2"/>
                </a:solidFill>
              </a:rPr>
              <a:t>. Значить — </a:t>
            </a:r>
            <a:r>
              <a:rPr lang="ru-RU" sz="1800" dirty="0" err="1" smtClean="0">
                <a:solidFill>
                  <a:schemeClr val="tx2"/>
                </a:solidFill>
              </a:rPr>
              <a:t>житиме</a:t>
            </a:r>
            <a:r>
              <a:rPr lang="ru-RU" sz="1800" dirty="0" smtClean="0">
                <a:solidFill>
                  <a:schemeClr val="tx2"/>
                </a:solidFill>
              </a:rPr>
              <a:t>! </a:t>
            </a:r>
            <a:r>
              <a:rPr lang="ru-RU" sz="1800" dirty="0" err="1" smtClean="0">
                <a:solidFill>
                  <a:schemeClr val="tx2"/>
                </a:solidFill>
              </a:rPr>
              <a:t>Пройде</a:t>
            </a:r>
            <a:r>
              <a:rPr lang="ru-RU" sz="1800" dirty="0" smtClean="0">
                <a:solidFill>
                  <a:schemeClr val="tx2"/>
                </a:solidFill>
              </a:rPr>
              <a:t> </a:t>
            </a:r>
            <a:r>
              <a:rPr lang="ru-RU" sz="1800" dirty="0" err="1" smtClean="0">
                <a:solidFill>
                  <a:schemeClr val="tx2"/>
                </a:solidFill>
              </a:rPr>
              <a:t>велику</a:t>
            </a:r>
            <a:r>
              <a:rPr lang="ru-RU" sz="1800" dirty="0" smtClean="0">
                <a:solidFill>
                  <a:schemeClr val="tx2"/>
                </a:solidFill>
              </a:rPr>
              <a:t> </a:t>
            </a:r>
            <a:r>
              <a:rPr lang="ru-RU" sz="1800" dirty="0" err="1" smtClean="0">
                <a:solidFill>
                  <a:schemeClr val="tx2"/>
                </a:solidFill>
              </a:rPr>
              <a:t>й</a:t>
            </a:r>
            <a:r>
              <a:rPr lang="ru-RU" sz="1800" dirty="0" smtClean="0">
                <a:solidFill>
                  <a:schemeClr val="tx2"/>
                </a:solidFill>
              </a:rPr>
              <a:t> </a:t>
            </a:r>
            <a:r>
              <a:rPr lang="ru-RU" sz="1800" dirty="0" err="1" smtClean="0">
                <a:solidFill>
                  <a:schemeClr val="tx2"/>
                </a:solidFill>
              </a:rPr>
              <a:t>многотрудну</a:t>
            </a:r>
            <a:r>
              <a:rPr lang="ru-RU" sz="1800" dirty="0" smtClean="0">
                <a:solidFill>
                  <a:schemeClr val="tx2"/>
                </a:solidFill>
              </a:rPr>
              <a:t> дорогу, на </a:t>
            </a:r>
            <a:r>
              <a:rPr lang="ru-RU" sz="1800" dirty="0" err="1" smtClean="0">
                <a:solidFill>
                  <a:schemeClr val="tx2"/>
                </a:solidFill>
              </a:rPr>
              <a:t>якій</a:t>
            </a:r>
            <a:r>
              <a:rPr lang="ru-RU" sz="1800" dirty="0" smtClean="0">
                <a:solidFill>
                  <a:schemeClr val="tx2"/>
                </a:solidFill>
              </a:rPr>
              <a:t> </a:t>
            </a:r>
            <a:r>
              <a:rPr lang="ru-RU" sz="1800" dirty="0" err="1" smtClean="0">
                <a:solidFill>
                  <a:schemeClr val="tx2"/>
                </a:solidFill>
              </a:rPr>
              <a:t>його</a:t>
            </a:r>
            <a:r>
              <a:rPr lang="ru-RU" sz="1800" dirty="0" smtClean="0">
                <a:solidFill>
                  <a:schemeClr val="tx2"/>
                </a:solidFill>
              </a:rPr>
              <a:t> </a:t>
            </a:r>
            <a:r>
              <a:rPr lang="ru-RU" sz="1800" dirty="0" err="1" smtClean="0">
                <a:solidFill>
                  <a:schemeClr val="tx2"/>
                </a:solidFill>
              </a:rPr>
              <a:t>чекає</a:t>
            </a:r>
            <a:r>
              <a:rPr lang="ru-RU" sz="1800" dirty="0" smtClean="0">
                <a:solidFill>
                  <a:schemeClr val="tx2"/>
                </a:solidFill>
              </a:rPr>
              <a:t> нелегка </a:t>
            </a:r>
            <a:r>
              <a:rPr lang="ru-RU" sz="1800" dirty="0" err="1" smtClean="0">
                <a:solidFill>
                  <a:schemeClr val="tx2"/>
                </a:solidFill>
              </a:rPr>
              <a:t>творча</a:t>
            </a:r>
            <a:r>
              <a:rPr lang="ru-RU" sz="1800" dirty="0" smtClean="0">
                <a:solidFill>
                  <a:schemeClr val="tx2"/>
                </a:solidFill>
              </a:rPr>
              <a:t> </a:t>
            </a:r>
            <a:r>
              <a:rPr lang="ru-RU" sz="1800" dirty="0" err="1" smtClean="0">
                <a:solidFill>
                  <a:schemeClr val="tx2"/>
                </a:solidFill>
              </a:rPr>
              <a:t>праця</a:t>
            </a:r>
            <a:r>
              <a:rPr lang="ru-RU" sz="1800" dirty="0" smtClean="0">
                <a:solidFill>
                  <a:schemeClr val="tx2"/>
                </a:solidFill>
              </a:rPr>
              <a:t>. Ми — народ — </a:t>
            </a:r>
            <a:r>
              <a:rPr lang="ru-RU" sz="1800" dirty="0" err="1" smtClean="0">
                <a:solidFill>
                  <a:schemeClr val="tx2"/>
                </a:solidFill>
              </a:rPr>
              <a:t>мусимо</a:t>
            </a:r>
            <a:r>
              <a:rPr lang="ru-RU" sz="1800" dirty="0" smtClean="0">
                <a:solidFill>
                  <a:schemeClr val="tx2"/>
                </a:solidFill>
              </a:rPr>
              <a:t> </a:t>
            </a:r>
            <a:r>
              <a:rPr lang="ru-RU" sz="1800" dirty="0" err="1" smtClean="0">
                <a:solidFill>
                  <a:schemeClr val="tx2"/>
                </a:solidFill>
              </a:rPr>
              <a:t>її</a:t>
            </a:r>
            <a:r>
              <a:rPr lang="ru-RU" sz="1800" dirty="0" smtClean="0">
                <a:solidFill>
                  <a:schemeClr val="tx2"/>
                </a:solidFill>
              </a:rPr>
              <a:t> </a:t>
            </a:r>
            <a:r>
              <a:rPr lang="ru-RU" sz="1800" dirty="0" err="1" smtClean="0">
                <a:solidFill>
                  <a:schemeClr val="tx2"/>
                </a:solidFill>
              </a:rPr>
              <a:t>осягти</a:t>
            </a:r>
            <a:r>
              <a:rPr lang="ru-RU" sz="1800" dirty="0" smtClean="0">
                <a:solidFill>
                  <a:schemeClr val="tx2"/>
                </a:solidFill>
              </a:rPr>
              <a:t>. </a:t>
            </a:r>
            <a:r>
              <a:rPr lang="ru-RU" sz="1800" dirty="0" err="1" smtClean="0">
                <a:solidFill>
                  <a:schemeClr val="tx2"/>
                </a:solidFill>
              </a:rPr>
              <a:t>Іншого</a:t>
            </a:r>
            <a:r>
              <a:rPr lang="ru-RU" sz="1800" dirty="0" smtClean="0">
                <a:solidFill>
                  <a:schemeClr val="tx2"/>
                </a:solidFill>
              </a:rPr>
              <a:t> нам — не дано, </a:t>
            </a:r>
            <a:r>
              <a:rPr lang="ru-RU" sz="1800" dirty="0" err="1" smtClean="0">
                <a:solidFill>
                  <a:schemeClr val="tx2"/>
                </a:solidFill>
              </a:rPr>
              <a:t>якщо</a:t>
            </a:r>
            <a:r>
              <a:rPr lang="ru-RU" sz="1800" dirty="0" smtClean="0">
                <a:solidFill>
                  <a:schemeClr val="tx2"/>
                </a:solidFill>
              </a:rPr>
              <a:t> </a:t>
            </a:r>
            <a:r>
              <a:rPr lang="ru-RU" sz="1800" dirty="0" err="1" smtClean="0">
                <a:solidFill>
                  <a:schemeClr val="tx2"/>
                </a:solidFill>
              </a:rPr>
              <a:t>хочемо</a:t>
            </a:r>
            <a:r>
              <a:rPr lang="ru-RU" sz="1800" dirty="0" smtClean="0">
                <a:solidFill>
                  <a:schemeClr val="tx2"/>
                </a:solidFill>
              </a:rPr>
              <a:t> стати людьми </a:t>
            </a:r>
            <a:r>
              <a:rPr lang="ru-RU" sz="1800" dirty="0" err="1" smtClean="0">
                <a:solidFill>
                  <a:schemeClr val="tx2"/>
                </a:solidFill>
              </a:rPr>
              <a:t>серед</a:t>
            </a:r>
            <a:r>
              <a:rPr lang="ru-RU" sz="1800" dirty="0" smtClean="0">
                <a:solidFill>
                  <a:schemeClr val="tx2"/>
                </a:solidFill>
              </a:rPr>
              <a:t> людей.</a:t>
            </a:r>
          </a:p>
          <a:p>
            <a:pPr algn="ctr"/>
            <a:r>
              <a:rPr lang="ru-RU" sz="1800" dirty="0" err="1" smtClean="0">
                <a:solidFill>
                  <a:schemeClr val="tx2"/>
                </a:solidFill>
              </a:rPr>
              <a:t>Такий</a:t>
            </a:r>
            <a:r>
              <a:rPr lang="ru-RU" sz="1800" dirty="0" smtClean="0">
                <a:solidFill>
                  <a:schemeClr val="tx2"/>
                </a:solidFill>
              </a:rPr>
              <a:t> </a:t>
            </a:r>
            <a:r>
              <a:rPr lang="ru-RU" sz="1800" dirty="0" err="1" smtClean="0">
                <a:solidFill>
                  <a:schemeClr val="tx2"/>
                </a:solidFill>
              </a:rPr>
              <a:t>присуд</a:t>
            </a:r>
            <a:r>
              <a:rPr lang="ru-RU" sz="1800" dirty="0" smtClean="0">
                <a:solidFill>
                  <a:schemeClr val="tx2"/>
                </a:solidFill>
              </a:rPr>
              <a:t> ІСТОРІЇ.</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Робота з історичними джерелами</a:t>
            </a:r>
            <a:endParaRPr lang="ru-RU" dirty="0"/>
          </a:p>
        </p:txBody>
      </p:sp>
      <p:pic>
        <p:nvPicPr>
          <p:cNvPr id="20482" name="Picture 2" descr="http://school.xvatit.com/images/3/35/12-uryad_21-univers-ist5.jpg"/>
          <p:cNvPicPr>
            <a:picLocks noChangeAspect="1" noChangeArrowheads="1"/>
          </p:cNvPicPr>
          <p:nvPr/>
        </p:nvPicPr>
        <p:blipFill>
          <a:blip r:embed="rId2"/>
          <a:srcRect/>
          <a:stretch>
            <a:fillRect/>
          </a:stretch>
        </p:blipFill>
        <p:spPr bwMode="auto">
          <a:xfrm>
            <a:off x="6262110" y="3214686"/>
            <a:ext cx="2524732" cy="2967009"/>
          </a:xfrm>
          <a:prstGeom prst="rect">
            <a:avLst/>
          </a:prstGeom>
          <a:noFill/>
        </p:spPr>
      </p:pic>
      <p:sp>
        <p:nvSpPr>
          <p:cNvPr id="6" name="Прямоугольник 5"/>
          <p:cNvSpPr/>
          <p:nvPr/>
        </p:nvSpPr>
        <p:spPr>
          <a:xfrm>
            <a:off x="5500694" y="6215082"/>
            <a:ext cx="3251852" cy="369332"/>
          </a:xfrm>
          <a:prstGeom prst="rect">
            <a:avLst/>
          </a:prstGeom>
        </p:spPr>
        <p:txBody>
          <a:bodyPr wrap="none">
            <a:spAutoFit/>
          </a:bodyPr>
          <a:lstStyle/>
          <a:p>
            <a:r>
              <a:rPr lang="ru-RU" dirty="0" smtClean="0"/>
              <a:t>Текст Четвертого </a:t>
            </a:r>
            <a:r>
              <a:rPr lang="ru-RU" dirty="0" err="1" smtClean="0"/>
              <a:t>універсалу</a:t>
            </a:r>
            <a:r>
              <a:rPr lang="ru-RU" dirty="0" smtClean="0"/>
              <a:t> ЦР</a:t>
            </a:r>
            <a:endParaRPr lang="ru-RU" dirty="0"/>
          </a:p>
        </p:txBody>
      </p:sp>
      <p:sp>
        <p:nvSpPr>
          <p:cNvPr id="7" name="Вертикальный свиток 6"/>
          <p:cNvSpPr/>
          <p:nvPr/>
        </p:nvSpPr>
        <p:spPr>
          <a:xfrm>
            <a:off x="0" y="1500174"/>
            <a:ext cx="4786314" cy="5143536"/>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b="1" dirty="0" err="1" smtClean="0"/>
              <a:t>Універсал</a:t>
            </a:r>
            <a:r>
              <a:rPr lang="ru-RU" sz="1100" b="1" dirty="0" smtClean="0"/>
              <a:t> </a:t>
            </a:r>
            <a:r>
              <a:rPr lang="ru-RU" sz="1100" b="1" dirty="0" err="1" smtClean="0"/>
              <a:t>Української</a:t>
            </a:r>
            <a:r>
              <a:rPr lang="ru-RU" sz="1100" b="1" dirty="0" smtClean="0"/>
              <a:t> </a:t>
            </a:r>
            <a:r>
              <a:rPr lang="ru-RU" sz="1100" b="1" dirty="0" err="1" smtClean="0"/>
              <a:t>Центральної</a:t>
            </a:r>
            <a:r>
              <a:rPr lang="ru-RU" sz="1100" b="1" dirty="0" smtClean="0"/>
              <a:t> Ради </a:t>
            </a:r>
            <a:r>
              <a:rPr lang="ru-RU" sz="1100" dirty="0" smtClean="0"/>
              <a:t>(22 (09) </a:t>
            </a:r>
            <a:r>
              <a:rPr lang="ru-RU" sz="1100" dirty="0" err="1" smtClean="0"/>
              <a:t>січня</a:t>
            </a:r>
            <a:r>
              <a:rPr lang="ru-RU" sz="1100" dirty="0" smtClean="0"/>
              <a:t> 1918 р.)</a:t>
            </a:r>
          </a:p>
          <a:p>
            <a:r>
              <a:rPr lang="ru-RU" sz="1100" i="1" dirty="0" smtClean="0"/>
              <a:t>… </a:t>
            </a:r>
            <a:r>
              <a:rPr lang="ru-RU" sz="1100" i="1" dirty="0" err="1" smtClean="0"/>
              <a:t>Однині</a:t>
            </a:r>
            <a:r>
              <a:rPr lang="ru-RU" sz="1100" i="1" dirty="0" smtClean="0"/>
              <a:t> </a:t>
            </a:r>
            <a:r>
              <a:rPr lang="ru-RU" sz="1100" i="1" dirty="0" err="1" smtClean="0"/>
              <a:t>Українська</a:t>
            </a:r>
            <a:r>
              <a:rPr lang="ru-RU" sz="1100" i="1" dirty="0" smtClean="0"/>
              <a:t> </a:t>
            </a:r>
            <a:r>
              <a:rPr lang="ru-RU" sz="1100" i="1" dirty="0" err="1" smtClean="0"/>
              <a:t>Народня</a:t>
            </a:r>
            <a:r>
              <a:rPr lang="ru-RU" sz="1100" i="1" dirty="0" smtClean="0"/>
              <a:t> </a:t>
            </a:r>
            <a:r>
              <a:rPr lang="ru-RU" sz="1100" i="1" dirty="0" err="1" smtClean="0"/>
              <a:t>Республіка</a:t>
            </a:r>
            <a:r>
              <a:rPr lang="ru-RU" sz="1100" i="1" dirty="0" smtClean="0"/>
              <a:t> </a:t>
            </a:r>
            <a:r>
              <a:rPr lang="ru-RU" sz="1100" i="1" dirty="0" err="1" smtClean="0"/>
              <a:t>стає</a:t>
            </a:r>
            <a:r>
              <a:rPr lang="ru-RU" sz="1100" i="1" dirty="0" smtClean="0"/>
              <a:t> </a:t>
            </a:r>
            <a:r>
              <a:rPr lang="ru-RU" sz="1100" i="1" dirty="0" err="1" smtClean="0"/>
              <a:t>самостійною</a:t>
            </a:r>
            <a:r>
              <a:rPr lang="ru-RU" sz="1100" i="1" dirty="0" smtClean="0"/>
              <a:t>, </a:t>
            </a:r>
            <a:r>
              <a:rPr lang="ru-RU" sz="1100" i="1" dirty="0" err="1" smtClean="0"/>
              <a:t>ні</a:t>
            </a:r>
            <a:r>
              <a:rPr lang="ru-RU" sz="1100" i="1" dirty="0" smtClean="0"/>
              <a:t> </a:t>
            </a:r>
            <a:r>
              <a:rPr lang="ru-RU" sz="1100" i="1" dirty="0" err="1" smtClean="0"/>
              <a:t>від</a:t>
            </a:r>
            <a:r>
              <a:rPr lang="ru-RU" sz="1100" i="1" dirty="0" smtClean="0"/>
              <a:t> </a:t>
            </a:r>
            <a:r>
              <a:rPr lang="ru-RU" sz="1100" i="1" dirty="0" err="1" smtClean="0"/>
              <a:t>нікого</a:t>
            </a:r>
            <a:r>
              <a:rPr lang="ru-RU" sz="1100" i="1" dirty="0" smtClean="0"/>
              <a:t> </a:t>
            </a:r>
            <a:r>
              <a:rPr lang="ru-RU" sz="1100" i="1" dirty="0" err="1" smtClean="0"/>
              <a:t>незалежною</a:t>
            </a:r>
            <a:r>
              <a:rPr lang="ru-RU" sz="1100" i="1" dirty="0" smtClean="0"/>
              <a:t>, </a:t>
            </a:r>
            <a:r>
              <a:rPr lang="ru-RU" sz="1100" i="1" dirty="0" err="1" smtClean="0"/>
              <a:t>вільною</a:t>
            </a:r>
            <a:r>
              <a:rPr lang="ru-RU" sz="1100" i="1" dirty="0" smtClean="0"/>
              <a:t>, суверенною державою </a:t>
            </a:r>
            <a:r>
              <a:rPr lang="ru-RU" sz="1100" i="1" dirty="0" err="1" smtClean="0"/>
              <a:t>українського</a:t>
            </a:r>
            <a:r>
              <a:rPr lang="ru-RU" sz="1100" i="1" dirty="0" smtClean="0"/>
              <a:t> народу.</a:t>
            </a:r>
            <a:r>
              <a:rPr lang="ru-RU" sz="1100" dirty="0" smtClean="0"/>
              <a:t> </a:t>
            </a:r>
          </a:p>
          <a:p>
            <a:r>
              <a:rPr lang="ru-RU" sz="1100" dirty="0" err="1" smtClean="0"/>
              <a:t>Зо</a:t>
            </a:r>
            <a:r>
              <a:rPr lang="ru-RU" sz="1100" dirty="0" smtClean="0"/>
              <a:t> </a:t>
            </a:r>
            <a:r>
              <a:rPr lang="ru-RU" sz="1100" dirty="0" err="1" smtClean="0"/>
              <a:t>всіма</a:t>
            </a:r>
            <a:r>
              <a:rPr lang="ru-RU" sz="1100" dirty="0" smtClean="0"/>
              <a:t> </a:t>
            </a:r>
            <a:r>
              <a:rPr lang="ru-RU" sz="1100" dirty="0" err="1" smtClean="0"/>
              <a:t>сусідніми</a:t>
            </a:r>
            <a:r>
              <a:rPr lang="ru-RU" sz="1100" dirty="0" smtClean="0"/>
              <a:t> державами, як то: </a:t>
            </a:r>
            <a:r>
              <a:rPr lang="ru-RU" sz="1100" dirty="0" err="1" smtClean="0"/>
              <a:t>Россія</a:t>
            </a:r>
            <a:r>
              <a:rPr lang="ru-RU" sz="1100" dirty="0" smtClean="0"/>
              <a:t>, </a:t>
            </a:r>
            <a:r>
              <a:rPr lang="ru-RU" sz="1100" dirty="0" err="1" smtClean="0"/>
              <a:t>Польща</a:t>
            </a:r>
            <a:r>
              <a:rPr lang="ru-RU" sz="1100" dirty="0" smtClean="0"/>
              <a:t>, </a:t>
            </a:r>
            <a:r>
              <a:rPr lang="ru-RU" sz="1100" dirty="0" err="1" smtClean="0"/>
              <a:t>Австрія</a:t>
            </a:r>
            <a:r>
              <a:rPr lang="ru-RU" sz="1100" dirty="0" smtClean="0"/>
              <a:t>, </a:t>
            </a:r>
            <a:r>
              <a:rPr lang="ru-RU" sz="1100" dirty="0" err="1" smtClean="0"/>
              <a:t>Румунія</a:t>
            </a:r>
            <a:r>
              <a:rPr lang="ru-RU" sz="1100" dirty="0" smtClean="0"/>
              <a:t>, </a:t>
            </a:r>
            <a:r>
              <a:rPr lang="ru-RU" sz="1100" dirty="0" err="1" smtClean="0"/>
              <a:t>Туреччина</a:t>
            </a:r>
            <a:r>
              <a:rPr lang="ru-RU" sz="1100" dirty="0" smtClean="0"/>
              <a:t> та </a:t>
            </a:r>
            <a:r>
              <a:rPr lang="ru-RU" sz="1100" dirty="0" err="1" smtClean="0"/>
              <a:t>инші</a:t>
            </a:r>
            <a:r>
              <a:rPr lang="ru-RU" sz="1100" dirty="0" smtClean="0"/>
              <a:t>, ми </a:t>
            </a:r>
            <a:r>
              <a:rPr lang="ru-RU" sz="1100" dirty="0" err="1" smtClean="0"/>
              <a:t>хочемо</a:t>
            </a:r>
            <a:r>
              <a:rPr lang="ru-RU" sz="1100" dirty="0" smtClean="0"/>
              <a:t> </a:t>
            </a:r>
            <a:r>
              <a:rPr lang="ru-RU" sz="1100" dirty="0" err="1" smtClean="0"/>
              <a:t>жити</a:t>
            </a:r>
            <a:r>
              <a:rPr lang="ru-RU" sz="1100" dirty="0" smtClean="0"/>
              <a:t> в </a:t>
            </a:r>
            <a:r>
              <a:rPr lang="ru-RU" sz="1100" dirty="0" err="1" smtClean="0"/>
              <a:t>згоді</a:t>
            </a:r>
            <a:r>
              <a:rPr lang="ru-RU" sz="1100" dirty="0" smtClean="0"/>
              <a:t> </a:t>
            </a:r>
            <a:r>
              <a:rPr lang="ru-RU" sz="1100" dirty="0" err="1" smtClean="0"/>
              <a:t>й</a:t>
            </a:r>
            <a:r>
              <a:rPr lang="ru-RU" sz="1100" dirty="0" smtClean="0"/>
              <a:t> </a:t>
            </a:r>
            <a:r>
              <a:rPr lang="ru-RU" sz="1100" dirty="0" err="1" smtClean="0"/>
              <a:t>приязні</a:t>
            </a:r>
            <a:r>
              <a:rPr lang="ru-RU" sz="1100" dirty="0" smtClean="0"/>
              <a:t>, </a:t>
            </a:r>
            <a:r>
              <a:rPr lang="ru-RU" sz="1100" dirty="0" err="1" smtClean="0"/>
              <a:t>але</a:t>
            </a:r>
            <a:r>
              <a:rPr lang="ru-RU" sz="1100" dirty="0" smtClean="0"/>
              <a:t> </a:t>
            </a:r>
            <a:r>
              <a:rPr lang="ru-RU" sz="1100" dirty="0" err="1" smtClean="0"/>
              <a:t>ні</a:t>
            </a:r>
            <a:r>
              <a:rPr lang="ru-RU" sz="1100" dirty="0" smtClean="0"/>
              <a:t> одна </a:t>
            </a:r>
            <a:r>
              <a:rPr lang="ru-RU" sz="1100" dirty="0" err="1" smtClean="0"/>
              <a:t>з</a:t>
            </a:r>
            <a:r>
              <a:rPr lang="ru-RU" sz="1100" dirty="0" smtClean="0"/>
              <a:t> них не </a:t>
            </a:r>
            <a:r>
              <a:rPr lang="ru-RU" sz="1100" dirty="0" err="1" smtClean="0"/>
              <a:t>може</a:t>
            </a:r>
            <a:r>
              <a:rPr lang="ru-RU" sz="1100" dirty="0" smtClean="0"/>
              <a:t> </a:t>
            </a:r>
            <a:r>
              <a:rPr lang="ru-RU" sz="1100" dirty="0" err="1" smtClean="0"/>
              <a:t>втручатися</a:t>
            </a:r>
            <a:r>
              <a:rPr lang="ru-RU" sz="1100" dirty="0" smtClean="0"/>
              <a:t> в </a:t>
            </a:r>
            <a:r>
              <a:rPr lang="ru-RU" sz="1100" dirty="0" err="1" smtClean="0"/>
              <a:t>життя</a:t>
            </a:r>
            <a:r>
              <a:rPr lang="ru-RU" sz="1100" dirty="0" smtClean="0"/>
              <a:t> </a:t>
            </a:r>
            <a:r>
              <a:rPr lang="ru-RU" sz="1100" dirty="0" err="1" smtClean="0"/>
              <a:t>Самостійної</a:t>
            </a:r>
            <a:r>
              <a:rPr lang="ru-RU" sz="1100" dirty="0" smtClean="0"/>
              <a:t> </a:t>
            </a:r>
            <a:r>
              <a:rPr lang="ru-RU" sz="1100" dirty="0" err="1" smtClean="0"/>
              <a:t>Української</a:t>
            </a:r>
            <a:r>
              <a:rPr lang="ru-RU" sz="1100" dirty="0" smtClean="0"/>
              <a:t> </a:t>
            </a:r>
            <a:r>
              <a:rPr lang="ru-RU" sz="1100" dirty="0" err="1" smtClean="0"/>
              <a:t>Республіки</a:t>
            </a:r>
            <a:r>
              <a:rPr lang="ru-RU" sz="1100" dirty="0" smtClean="0"/>
              <a:t>. </a:t>
            </a:r>
          </a:p>
          <a:p>
            <a:r>
              <a:rPr lang="ru-RU" sz="1100" dirty="0" smtClean="0"/>
              <a:t>Власть в </a:t>
            </a:r>
            <a:r>
              <a:rPr lang="ru-RU" sz="1100" dirty="0" err="1" smtClean="0"/>
              <a:t>ній</a:t>
            </a:r>
            <a:r>
              <a:rPr lang="ru-RU" sz="1100" dirty="0" smtClean="0"/>
              <a:t> буде </a:t>
            </a:r>
            <a:r>
              <a:rPr lang="ru-RU" sz="1100" dirty="0" err="1" smtClean="0"/>
              <a:t>належати</a:t>
            </a:r>
            <a:r>
              <a:rPr lang="ru-RU" sz="1100" dirty="0" smtClean="0"/>
              <a:t> </a:t>
            </a:r>
            <a:r>
              <a:rPr lang="ru-RU" sz="1100" dirty="0" err="1" smtClean="0"/>
              <a:t>тільки</a:t>
            </a:r>
            <a:r>
              <a:rPr lang="ru-RU" sz="1100" dirty="0" smtClean="0"/>
              <a:t> </a:t>
            </a:r>
            <a:r>
              <a:rPr lang="ru-RU" sz="1100" dirty="0" err="1" smtClean="0"/>
              <a:t>народові</a:t>
            </a:r>
            <a:r>
              <a:rPr lang="ru-RU" sz="1100" dirty="0" smtClean="0"/>
              <a:t> </a:t>
            </a:r>
            <a:r>
              <a:rPr lang="ru-RU" sz="1100" dirty="0" err="1" smtClean="0"/>
              <a:t>України</a:t>
            </a:r>
            <a:r>
              <a:rPr lang="ru-RU" sz="1100" dirty="0" smtClean="0"/>
              <a:t>, </a:t>
            </a:r>
            <a:r>
              <a:rPr lang="ru-RU" sz="1100" dirty="0" err="1" smtClean="0"/>
              <a:t>іменем</a:t>
            </a:r>
            <a:r>
              <a:rPr lang="ru-RU" sz="1100" dirty="0" smtClean="0"/>
              <a:t> </a:t>
            </a:r>
            <a:r>
              <a:rPr lang="ru-RU" sz="1100" dirty="0" err="1" smtClean="0"/>
              <a:t>якого</a:t>
            </a:r>
            <a:r>
              <a:rPr lang="ru-RU" sz="1100" dirty="0" smtClean="0"/>
              <a:t>, </a:t>
            </a:r>
            <a:r>
              <a:rPr lang="ru-RU" sz="1100" dirty="0" err="1" smtClean="0"/>
              <a:t>поки</a:t>
            </a:r>
            <a:r>
              <a:rPr lang="ru-RU" sz="1100" dirty="0" smtClean="0"/>
              <a:t> </a:t>
            </a:r>
            <a:r>
              <a:rPr lang="ru-RU" sz="1100" dirty="0" err="1" smtClean="0"/>
              <a:t>зберуться</a:t>
            </a:r>
            <a:r>
              <a:rPr lang="ru-RU" sz="1100" dirty="0" smtClean="0"/>
              <a:t> </a:t>
            </a:r>
            <a:r>
              <a:rPr lang="ru-RU" sz="1100" dirty="0" err="1" smtClean="0"/>
              <a:t>Українські</a:t>
            </a:r>
            <a:r>
              <a:rPr lang="ru-RU" sz="1100" dirty="0" smtClean="0"/>
              <a:t> </a:t>
            </a:r>
            <a:r>
              <a:rPr lang="ru-RU" sz="1100" dirty="0" err="1" smtClean="0"/>
              <a:t>Установчі</a:t>
            </a:r>
            <a:r>
              <a:rPr lang="ru-RU" sz="1100" dirty="0" smtClean="0"/>
              <a:t> </a:t>
            </a:r>
            <a:r>
              <a:rPr lang="ru-RU" sz="1100" dirty="0" err="1" smtClean="0"/>
              <a:t>Збори</a:t>
            </a:r>
            <a:r>
              <a:rPr lang="ru-RU" sz="1100" dirty="0" smtClean="0"/>
              <a:t>, </a:t>
            </a:r>
            <a:r>
              <a:rPr lang="ru-RU" sz="1100" dirty="0" err="1" smtClean="0"/>
              <a:t>будемо</a:t>
            </a:r>
            <a:r>
              <a:rPr lang="ru-RU" sz="1100" dirty="0" smtClean="0"/>
              <a:t> </a:t>
            </a:r>
            <a:r>
              <a:rPr lang="ru-RU" sz="1100" dirty="0" err="1" smtClean="0"/>
              <a:t>правити</a:t>
            </a:r>
            <a:r>
              <a:rPr lang="ru-RU" sz="1100" dirty="0" smtClean="0"/>
              <a:t> ми, </a:t>
            </a:r>
            <a:r>
              <a:rPr lang="ru-RU" sz="1100" dirty="0" err="1" smtClean="0"/>
              <a:t>Українська</a:t>
            </a:r>
            <a:r>
              <a:rPr lang="ru-RU" sz="1100" dirty="0" smtClean="0"/>
              <a:t> Центральна Рада, </a:t>
            </a:r>
            <a:r>
              <a:rPr lang="ru-RU" sz="1100" dirty="0" err="1" smtClean="0"/>
              <a:t>представництво</a:t>
            </a:r>
            <a:r>
              <a:rPr lang="ru-RU" sz="1100" dirty="0" smtClean="0"/>
              <a:t> </a:t>
            </a:r>
            <a:r>
              <a:rPr lang="ru-RU" sz="1100" dirty="0" err="1" smtClean="0"/>
              <a:t>робочого</a:t>
            </a:r>
            <a:r>
              <a:rPr lang="ru-RU" sz="1100" dirty="0" smtClean="0"/>
              <a:t> народу, селян, </a:t>
            </a:r>
            <a:r>
              <a:rPr lang="ru-RU" sz="1100" dirty="0" err="1" smtClean="0"/>
              <a:t>робітників</a:t>
            </a:r>
            <a:r>
              <a:rPr lang="ru-RU" sz="1100" dirty="0" smtClean="0"/>
              <a:t> </a:t>
            </a:r>
            <a:r>
              <a:rPr lang="ru-RU" sz="1100" dirty="0" err="1" smtClean="0"/>
              <a:t>і</a:t>
            </a:r>
            <a:r>
              <a:rPr lang="ru-RU" sz="1100" dirty="0" smtClean="0"/>
              <a:t> </a:t>
            </a:r>
            <a:r>
              <a:rPr lang="ru-RU" sz="1100" dirty="0" err="1" smtClean="0"/>
              <a:t>салдатів</a:t>
            </a:r>
            <a:r>
              <a:rPr lang="ru-RU" sz="1100" dirty="0" smtClean="0"/>
              <a:t>, та наш </a:t>
            </a:r>
            <a:r>
              <a:rPr lang="ru-RU" sz="1100" dirty="0" err="1" smtClean="0"/>
              <a:t>виконуючий</a:t>
            </a:r>
            <a:r>
              <a:rPr lang="ru-RU" sz="1100" dirty="0" smtClean="0"/>
              <a:t> орган, </a:t>
            </a:r>
            <a:r>
              <a:rPr lang="ru-RU" sz="1100" dirty="0" err="1" smtClean="0"/>
              <a:t>який</a:t>
            </a:r>
            <a:r>
              <a:rPr lang="ru-RU" sz="1100" dirty="0" smtClean="0"/>
              <a:t> </a:t>
            </a:r>
            <a:r>
              <a:rPr lang="ru-RU" sz="1100" dirty="0" err="1" smtClean="0"/>
              <a:t>однині</a:t>
            </a:r>
            <a:r>
              <a:rPr lang="ru-RU" sz="1100" dirty="0" smtClean="0"/>
              <a:t> </a:t>
            </a:r>
            <a:r>
              <a:rPr lang="ru-RU" sz="1100" dirty="0" err="1" smtClean="0"/>
              <a:t>матиме</a:t>
            </a:r>
            <a:r>
              <a:rPr lang="ru-RU" sz="1100" dirty="0" smtClean="0"/>
              <a:t> </a:t>
            </a:r>
            <a:r>
              <a:rPr lang="ru-RU" sz="1100" dirty="0" err="1" smtClean="0"/>
              <a:t>назву</a:t>
            </a:r>
            <a:r>
              <a:rPr lang="ru-RU" sz="1100" dirty="0" smtClean="0"/>
              <a:t> </a:t>
            </a:r>
            <a:r>
              <a:rPr lang="ru-RU" sz="1100" i="1" dirty="0" smtClean="0"/>
              <a:t>Ради </a:t>
            </a:r>
            <a:r>
              <a:rPr lang="ru-RU" sz="1100" i="1" dirty="0" err="1" smtClean="0"/>
              <a:t>Народніх</a:t>
            </a:r>
            <a:r>
              <a:rPr lang="ru-RU" sz="1100" i="1" dirty="0" smtClean="0"/>
              <a:t> </a:t>
            </a:r>
            <a:r>
              <a:rPr lang="ru-RU" sz="1100" i="1" dirty="0" err="1" smtClean="0"/>
              <a:t>Міністрів</a:t>
            </a:r>
            <a:r>
              <a:rPr lang="ru-RU" sz="1100" i="1" dirty="0" smtClean="0"/>
              <a:t>.</a:t>
            </a:r>
            <a:r>
              <a:rPr lang="ru-RU" sz="1100" dirty="0" smtClean="0"/>
              <a:t> </a:t>
            </a:r>
          </a:p>
          <a:p>
            <a:r>
              <a:rPr lang="ru-RU" sz="1100" dirty="0" err="1" smtClean="0"/>
              <a:t>Отож</a:t>
            </a:r>
            <a:r>
              <a:rPr lang="ru-RU" sz="1100" dirty="0" smtClean="0"/>
              <a:t>, – </a:t>
            </a:r>
            <a:r>
              <a:rPr lang="ru-RU" sz="1100" dirty="0" err="1" smtClean="0"/>
              <a:t>насамперед</a:t>
            </a:r>
            <a:r>
              <a:rPr lang="ru-RU" sz="1100" dirty="0" smtClean="0"/>
              <a:t> </a:t>
            </a:r>
            <a:r>
              <a:rPr lang="ru-RU" sz="1100" dirty="0" err="1" smtClean="0"/>
              <a:t>приписуємо</a:t>
            </a:r>
            <a:r>
              <a:rPr lang="ru-RU" sz="1100" dirty="0" smtClean="0"/>
              <a:t> Правительству </a:t>
            </a:r>
            <a:r>
              <a:rPr lang="ru-RU" sz="1100" dirty="0" err="1" smtClean="0"/>
              <a:t>Республіки</a:t>
            </a:r>
            <a:r>
              <a:rPr lang="ru-RU" sz="1100" dirty="0" smtClean="0"/>
              <a:t> </a:t>
            </a:r>
            <a:r>
              <a:rPr lang="ru-RU" sz="1100" dirty="0" err="1" smtClean="0"/>
              <a:t>нашої</a:t>
            </a:r>
            <a:r>
              <a:rPr lang="ru-RU" sz="1100" dirty="0" smtClean="0"/>
              <a:t>, – </a:t>
            </a:r>
            <a:r>
              <a:rPr lang="ru-RU" sz="1100" dirty="0" err="1" smtClean="0"/>
              <a:t>Раді</a:t>
            </a:r>
            <a:r>
              <a:rPr lang="ru-RU" sz="1100" dirty="0" smtClean="0"/>
              <a:t> </a:t>
            </a:r>
            <a:r>
              <a:rPr lang="ru-RU" sz="1100" dirty="0" err="1" smtClean="0"/>
              <a:t>Народніх</a:t>
            </a:r>
            <a:r>
              <a:rPr lang="ru-RU" sz="1100" dirty="0" smtClean="0"/>
              <a:t> </a:t>
            </a:r>
            <a:r>
              <a:rPr lang="ru-RU" sz="1100" dirty="0" err="1" smtClean="0"/>
              <a:t>Міністрів</a:t>
            </a:r>
            <a:r>
              <a:rPr lang="ru-RU" sz="1100" dirty="0" smtClean="0"/>
              <a:t>, – </a:t>
            </a:r>
            <a:r>
              <a:rPr lang="ru-RU" sz="1100" dirty="0" err="1" smtClean="0"/>
              <a:t>під</a:t>
            </a:r>
            <a:r>
              <a:rPr lang="ru-RU" sz="1100" dirty="0" smtClean="0"/>
              <a:t> </a:t>
            </a:r>
            <a:r>
              <a:rPr lang="ru-RU" sz="1100" dirty="0" err="1" smtClean="0"/>
              <a:t>цього</a:t>
            </a:r>
            <a:r>
              <a:rPr lang="ru-RU" sz="1100" dirty="0" smtClean="0"/>
              <a:t> дня нести </a:t>
            </a:r>
            <a:r>
              <a:rPr lang="ru-RU" sz="1100" dirty="0" err="1" smtClean="0"/>
              <a:t>розпочаті</a:t>
            </a:r>
            <a:r>
              <a:rPr lang="ru-RU" sz="1100" dirty="0" smtClean="0"/>
              <a:t> </a:t>
            </a:r>
            <a:r>
              <a:rPr lang="ru-RU" sz="1100" dirty="0" err="1" smtClean="0"/>
              <a:t>вже</a:t>
            </a:r>
            <a:r>
              <a:rPr lang="ru-RU" sz="1100" dirty="0" smtClean="0"/>
              <a:t> нею переговори про мир </a:t>
            </a:r>
            <a:r>
              <a:rPr lang="ru-RU" sz="1100" dirty="0" err="1" smtClean="0"/>
              <a:t>з</a:t>
            </a:r>
            <a:r>
              <a:rPr lang="ru-RU" sz="1100" dirty="0" smtClean="0"/>
              <a:t> </a:t>
            </a:r>
            <a:r>
              <a:rPr lang="ru-RU" sz="1100" dirty="0" err="1" smtClean="0"/>
              <a:t>центральними</a:t>
            </a:r>
            <a:r>
              <a:rPr lang="ru-RU" sz="1100" dirty="0" smtClean="0"/>
              <a:t> державами </a:t>
            </a:r>
            <a:r>
              <a:rPr lang="ru-RU" sz="1100" dirty="0" err="1" smtClean="0"/>
              <a:t>цілком</a:t>
            </a:r>
            <a:r>
              <a:rPr lang="ru-RU" sz="1100" dirty="0" smtClean="0"/>
              <a:t> </a:t>
            </a:r>
            <a:r>
              <a:rPr lang="ru-RU" sz="1100" dirty="0" err="1" smtClean="0"/>
              <a:t>самостійно</a:t>
            </a:r>
            <a:r>
              <a:rPr lang="ru-RU" sz="1100" dirty="0" smtClean="0"/>
              <a:t> </a:t>
            </a:r>
            <a:r>
              <a:rPr lang="ru-RU" sz="1100" dirty="0" err="1" smtClean="0"/>
              <a:t>й</a:t>
            </a:r>
            <a:r>
              <a:rPr lang="ru-RU" sz="1100" dirty="0" smtClean="0"/>
              <a:t> довести </a:t>
            </a:r>
            <a:r>
              <a:rPr lang="ru-RU" sz="1100" dirty="0" err="1" smtClean="0"/>
              <a:t>їх</a:t>
            </a:r>
            <a:r>
              <a:rPr lang="ru-RU" sz="1100" dirty="0" smtClean="0"/>
              <a:t> до </a:t>
            </a:r>
            <a:r>
              <a:rPr lang="ru-RU" sz="1100" dirty="0" err="1" smtClean="0"/>
              <a:t>кінця</a:t>
            </a:r>
            <a:r>
              <a:rPr lang="ru-RU" sz="1100" dirty="0" smtClean="0"/>
              <a:t>, не </a:t>
            </a:r>
            <a:r>
              <a:rPr lang="ru-RU" sz="1100" dirty="0" err="1" smtClean="0"/>
              <a:t>зважаючи</a:t>
            </a:r>
            <a:r>
              <a:rPr lang="ru-RU" sz="1100" dirty="0" smtClean="0"/>
              <a:t> </a:t>
            </a:r>
            <a:r>
              <a:rPr lang="ru-RU" sz="1100" dirty="0" err="1" smtClean="0"/>
              <a:t>ні</a:t>
            </a:r>
            <a:r>
              <a:rPr lang="ru-RU" sz="1100" dirty="0" smtClean="0"/>
              <a:t> на </a:t>
            </a:r>
            <a:r>
              <a:rPr lang="ru-RU" sz="1100" dirty="0" err="1" smtClean="0"/>
              <a:t>які</a:t>
            </a:r>
            <a:r>
              <a:rPr lang="ru-RU" sz="1100" dirty="0" smtClean="0"/>
              <a:t> </a:t>
            </a:r>
            <a:r>
              <a:rPr lang="ru-RU" sz="1100" dirty="0" err="1" smtClean="0"/>
              <a:t>перешкоди</a:t>
            </a:r>
            <a:r>
              <a:rPr lang="ru-RU" sz="1100" dirty="0" smtClean="0"/>
              <a:t> </a:t>
            </a:r>
            <a:r>
              <a:rPr lang="ru-RU" sz="1100" dirty="0" err="1" smtClean="0"/>
              <a:t>з</a:t>
            </a:r>
            <a:r>
              <a:rPr lang="ru-RU" sz="1100" dirty="0" smtClean="0"/>
              <a:t> боку </a:t>
            </a:r>
            <a:r>
              <a:rPr lang="ru-RU" sz="1100" dirty="0" err="1" smtClean="0"/>
              <a:t>яких-небудь</a:t>
            </a:r>
            <a:r>
              <a:rPr lang="ru-RU" sz="1100" dirty="0" smtClean="0"/>
              <a:t> </a:t>
            </a:r>
            <a:r>
              <a:rPr lang="ru-RU" sz="1100" dirty="0" err="1" smtClean="0"/>
              <a:t>инших</a:t>
            </a:r>
            <a:r>
              <a:rPr lang="ru-RU" sz="1100" dirty="0" smtClean="0"/>
              <a:t> частей </a:t>
            </a:r>
            <a:r>
              <a:rPr lang="ru-RU" sz="1100" dirty="0" err="1" smtClean="0"/>
              <a:t>бувшої</a:t>
            </a:r>
            <a:r>
              <a:rPr lang="ru-RU" sz="1100" dirty="0" smtClean="0"/>
              <a:t> </a:t>
            </a:r>
            <a:r>
              <a:rPr lang="ru-RU" sz="1100" dirty="0" err="1" smtClean="0"/>
              <a:t>Російської</a:t>
            </a:r>
            <a:r>
              <a:rPr lang="ru-RU" sz="1100" dirty="0" smtClean="0"/>
              <a:t> </a:t>
            </a:r>
            <a:r>
              <a:rPr lang="ru-RU" sz="1100" dirty="0" err="1" smtClean="0"/>
              <a:t>Імперії</a:t>
            </a:r>
            <a:r>
              <a:rPr lang="ru-RU" sz="1100" dirty="0" smtClean="0"/>
              <a:t>, </a:t>
            </a:r>
            <a:r>
              <a:rPr lang="ru-RU" sz="1100" dirty="0" err="1" smtClean="0"/>
              <a:t>і</a:t>
            </a:r>
            <a:r>
              <a:rPr lang="ru-RU" sz="1100" dirty="0" smtClean="0"/>
              <a:t> </a:t>
            </a:r>
            <a:r>
              <a:rPr lang="ru-RU" sz="1100" dirty="0" err="1" smtClean="0"/>
              <a:t>установити</a:t>
            </a:r>
            <a:r>
              <a:rPr lang="ru-RU" sz="1100" dirty="0" smtClean="0"/>
              <a:t> мир, </a:t>
            </a:r>
            <a:r>
              <a:rPr lang="ru-RU" sz="1100" dirty="0" err="1" smtClean="0"/>
              <a:t>щоб</a:t>
            </a:r>
            <a:r>
              <a:rPr lang="ru-RU" sz="1100" dirty="0" smtClean="0"/>
              <a:t> наш край </a:t>
            </a:r>
            <a:r>
              <a:rPr lang="ru-RU" sz="1100" dirty="0" err="1" smtClean="0"/>
              <a:t>розпочав</a:t>
            </a:r>
            <a:r>
              <a:rPr lang="ru-RU" sz="1100" dirty="0" smtClean="0"/>
              <a:t> </a:t>
            </a:r>
            <a:r>
              <a:rPr lang="ru-RU" sz="1100" dirty="0" err="1" smtClean="0"/>
              <a:t>своє</a:t>
            </a:r>
            <a:r>
              <a:rPr lang="ru-RU" sz="1100" dirty="0" smtClean="0"/>
              <a:t> </a:t>
            </a:r>
            <a:r>
              <a:rPr lang="ru-RU" sz="1100" dirty="0" err="1" smtClean="0"/>
              <a:t>господарське</a:t>
            </a:r>
            <a:r>
              <a:rPr lang="ru-RU" sz="1100" dirty="0" smtClean="0"/>
              <a:t> </a:t>
            </a:r>
            <a:r>
              <a:rPr lang="ru-RU" sz="1100" dirty="0" err="1" smtClean="0"/>
              <a:t>життя</a:t>
            </a:r>
            <a:r>
              <a:rPr lang="ru-RU" sz="1100" dirty="0" smtClean="0"/>
              <a:t> в </a:t>
            </a:r>
            <a:r>
              <a:rPr lang="ru-RU" sz="1100" dirty="0" err="1" smtClean="0"/>
              <a:t>спокою</a:t>
            </a:r>
            <a:r>
              <a:rPr lang="ru-RU" sz="1100" dirty="0" smtClean="0"/>
              <a:t> </a:t>
            </a:r>
            <a:r>
              <a:rPr lang="ru-RU" sz="1100" dirty="0" err="1" smtClean="0"/>
              <a:t>й</a:t>
            </a:r>
            <a:r>
              <a:rPr lang="ru-RU" sz="1100" dirty="0" smtClean="0"/>
              <a:t> </a:t>
            </a:r>
            <a:r>
              <a:rPr lang="ru-RU" sz="1100" dirty="0" err="1" smtClean="0"/>
              <a:t>згоді</a:t>
            </a:r>
            <a:r>
              <a:rPr lang="ru-RU" sz="1100" dirty="0" smtClean="0"/>
              <a:t>. </a:t>
            </a:r>
          </a:p>
          <a:p>
            <a:endParaRPr lang="ru-RU" sz="1100" dirty="0"/>
          </a:p>
        </p:txBody>
      </p:sp>
      <p:sp>
        <p:nvSpPr>
          <p:cNvPr id="8" name="Стрелка влево 7"/>
          <p:cNvSpPr/>
          <p:nvPr/>
        </p:nvSpPr>
        <p:spPr>
          <a:xfrm>
            <a:off x="4357686" y="928670"/>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t>Центральна Рада</a:t>
            </a:r>
            <a:r>
              <a:rPr lang="ru-RU" sz="1200" dirty="0" smtClean="0"/>
              <a:t> — </a:t>
            </a:r>
            <a:r>
              <a:rPr lang="ru-RU" sz="1200" dirty="0" err="1" smtClean="0"/>
              <a:t>спочатку</a:t>
            </a:r>
            <a:r>
              <a:rPr lang="ru-RU" sz="1200" dirty="0" smtClean="0"/>
              <a:t> </a:t>
            </a:r>
            <a:r>
              <a:rPr lang="ru-RU" sz="1200" dirty="0" err="1" smtClean="0"/>
              <a:t>український</a:t>
            </a:r>
            <a:r>
              <a:rPr lang="ru-RU" sz="1200" dirty="0" smtClean="0"/>
              <a:t> </a:t>
            </a:r>
            <a:r>
              <a:rPr lang="ru-RU" sz="1200" dirty="0" err="1" smtClean="0"/>
              <a:t>представницький</a:t>
            </a:r>
            <a:r>
              <a:rPr lang="ru-RU" sz="1200" dirty="0" smtClean="0"/>
              <a:t> орган </a:t>
            </a:r>
            <a:r>
              <a:rPr lang="ru-RU" sz="1200" dirty="0" err="1" smtClean="0"/>
              <a:t>політичних</a:t>
            </a:r>
            <a:r>
              <a:rPr lang="ru-RU" sz="1200" dirty="0" smtClean="0"/>
              <a:t>, </a:t>
            </a:r>
            <a:r>
              <a:rPr lang="ru-RU" sz="1200" dirty="0" err="1" smtClean="0"/>
              <a:t>громадських</a:t>
            </a:r>
            <a:r>
              <a:rPr lang="ru-RU" sz="1200" dirty="0" smtClean="0"/>
              <a:t>, </a:t>
            </a:r>
            <a:r>
              <a:rPr lang="ru-RU" sz="1200" dirty="0" err="1" smtClean="0"/>
              <a:t>культурних</a:t>
            </a:r>
            <a:r>
              <a:rPr lang="ru-RU" sz="1200" dirty="0" smtClean="0"/>
              <a:t> та </a:t>
            </a:r>
            <a:r>
              <a:rPr lang="ru-RU" sz="1200" dirty="0" err="1" smtClean="0"/>
              <a:t>професійних</a:t>
            </a:r>
            <a:r>
              <a:rPr lang="ru-RU" sz="1200" dirty="0" smtClean="0"/>
              <a:t> </a:t>
            </a:r>
            <a:r>
              <a:rPr lang="ru-RU" sz="1200" dirty="0" err="1" smtClean="0"/>
              <a:t>організацій</a:t>
            </a:r>
            <a:r>
              <a:rPr lang="ru-RU" sz="1200" dirty="0" smtClean="0"/>
              <a:t>; </a:t>
            </a:r>
            <a:r>
              <a:rPr lang="ru-RU" sz="1200" dirty="0" err="1" smtClean="0"/>
              <a:t>згодом</a:t>
            </a:r>
            <a:r>
              <a:rPr lang="ru-RU" sz="1200" dirty="0" smtClean="0"/>
              <a:t>, </a:t>
            </a:r>
            <a:r>
              <a:rPr lang="ru-RU" sz="1200" dirty="0" err="1" smtClean="0"/>
              <a:t>після</a:t>
            </a:r>
            <a:r>
              <a:rPr lang="ru-RU" sz="1200" dirty="0" smtClean="0"/>
              <a:t> </a:t>
            </a:r>
            <a:r>
              <a:rPr lang="ru-RU" sz="1200" dirty="0" err="1" smtClean="0"/>
              <a:t>Всеукраїнського</a:t>
            </a:r>
            <a:r>
              <a:rPr lang="ru-RU" sz="1200" dirty="0" smtClean="0"/>
              <a:t> </a:t>
            </a:r>
            <a:r>
              <a:rPr lang="ru-RU" sz="1200" dirty="0" err="1" smtClean="0"/>
              <a:t>Національного</a:t>
            </a:r>
            <a:r>
              <a:rPr lang="ru-RU" sz="1200" dirty="0" smtClean="0"/>
              <a:t> </a:t>
            </a:r>
            <a:r>
              <a:rPr lang="ru-RU" sz="1200" dirty="0" err="1" smtClean="0"/>
              <a:t>Конгресу</a:t>
            </a:r>
            <a:r>
              <a:rPr lang="ru-RU" sz="1200" dirty="0" smtClean="0"/>
              <a:t> — </a:t>
            </a:r>
            <a:r>
              <a:rPr lang="ru-RU" sz="1200" dirty="0" err="1" smtClean="0"/>
              <a:t>революційний</a:t>
            </a:r>
            <a:r>
              <a:rPr lang="ru-RU" sz="1200" dirty="0" smtClean="0"/>
              <a:t> парламент </a:t>
            </a:r>
            <a:r>
              <a:rPr lang="ru-RU" sz="1200" dirty="0" err="1" smtClean="0"/>
              <a:t>України</a:t>
            </a:r>
            <a:r>
              <a:rPr lang="ru-RU" sz="1200" dirty="0" smtClean="0"/>
              <a:t>, </a:t>
            </a:r>
            <a:r>
              <a:rPr lang="ru-RU" sz="1200" dirty="0" err="1" smtClean="0"/>
              <a:t>який</a:t>
            </a:r>
            <a:r>
              <a:rPr lang="ru-RU" sz="1200" dirty="0" smtClean="0"/>
              <a:t> </a:t>
            </a:r>
            <a:r>
              <a:rPr lang="ru-RU" sz="1200" dirty="0" err="1" smtClean="0"/>
              <a:t>керував</a:t>
            </a:r>
            <a:r>
              <a:rPr lang="ru-RU" sz="1200" dirty="0" smtClean="0"/>
              <a:t> </a:t>
            </a:r>
            <a:r>
              <a:rPr lang="ru-RU" sz="1200" dirty="0" err="1" smtClean="0"/>
              <a:t>українським</a:t>
            </a:r>
            <a:r>
              <a:rPr lang="ru-RU" sz="1200" dirty="0" smtClean="0"/>
              <a:t> </a:t>
            </a:r>
            <a:r>
              <a:rPr lang="ru-RU" sz="1200" dirty="0" err="1" smtClean="0"/>
              <a:t>національним</a:t>
            </a:r>
            <a:r>
              <a:rPr lang="ru-RU" sz="1200" dirty="0" smtClean="0"/>
              <a:t> </a:t>
            </a:r>
            <a:r>
              <a:rPr lang="ru-RU" sz="1200" dirty="0" err="1" smtClean="0"/>
              <a:t>рухом</a:t>
            </a:r>
            <a:r>
              <a:rPr lang="ru-RU" sz="1200" dirty="0" smtClean="0"/>
              <a:t>. </a:t>
            </a:r>
            <a:r>
              <a:rPr lang="ru-RU" sz="1200" dirty="0" err="1" smtClean="0"/>
              <a:t>Період</a:t>
            </a:r>
            <a:r>
              <a:rPr lang="ru-RU" sz="1200" dirty="0" smtClean="0"/>
              <a:t> </a:t>
            </a:r>
            <a:r>
              <a:rPr lang="ru-RU" sz="1200" dirty="0" err="1" smtClean="0"/>
              <a:t>дії</a:t>
            </a:r>
            <a:r>
              <a:rPr lang="ru-RU" sz="1200" dirty="0" smtClean="0"/>
              <a:t>: 4 (17) </a:t>
            </a:r>
            <a:r>
              <a:rPr lang="ru-RU" sz="1200" dirty="0" err="1" smtClean="0"/>
              <a:t>березня</a:t>
            </a:r>
            <a:r>
              <a:rPr lang="ru-RU" sz="1200" dirty="0" smtClean="0"/>
              <a:t> 1917 — 29 </a:t>
            </a:r>
            <a:r>
              <a:rPr lang="ru-RU" sz="1200" dirty="0" err="1" smtClean="0"/>
              <a:t>квітня</a:t>
            </a:r>
            <a:r>
              <a:rPr lang="ru-RU" sz="1200" dirty="0" smtClean="0"/>
              <a:t> 1918.</a:t>
            </a:r>
            <a:endParaRPr lang="ru-RU" sz="1200" dirty="0"/>
          </a:p>
        </p:txBody>
      </p:sp>
      <p:sp>
        <p:nvSpPr>
          <p:cNvPr id="9" name="Прямоугольник 8"/>
          <p:cNvSpPr/>
          <p:nvPr/>
        </p:nvSpPr>
        <p:spPr>
          <a:xfrm>
            <a:off x="0" y="6143645"/>
            <a:ext cx="5572132" cy="523220"/>
          </a:xfrm>
          <a:prstGeom prst="rect">
            <a:avLst/>
          </a:prstGeom>
        </p:spPr>
        <p:txBody>
          <a:bodyPr wrap="square">
            <a:spAutoFit/>
          </a:bodyPr>
          <a:lstStyle/>
          <a:p>
            <a:r>
              <a:rPr lang="ru-RU" sz="1400" dirty="0" err="1" smtClean="0"/>
              <a:t>Четвертий</a:t>
            </a:r>
            <a:r>
              <a:rPr lang="ru-RU" sz="1400" dirty="0" smtClean="0"/>
              <a:t> </a:t>
            </a:r>
            <a:r>
              <a:rPr lang="ru-RU" sz="1400" dirty="0" err="1" smtClean="0"/>
              <a:t>Універсал</a:t>
            </a:r>
            <a:r>
              <a:rPr lang="ru-RU" sz="1400" dirty="0" smtClean="0"/>
              <a:t> </a:t>
            </a:r>
            <a:r>
              <a:rPr lang="ru-RU" sz="1400" dirty="0" err="1" smtClean="0"/>
              <a:t>Української</a:t>
            </a:r>
            <a:r>
              <a:rPr lang="ru-RU" sz="1400" dirty="0" smtClean="0"/>
              <a:t> </a:t>
            </a:r>
            <a:r>
              <a:rPr lang="ru-RU" sz="1400" dirty="0" err="1" smtClean="0"/>
              <a:t>Центральної</a:t>
            </a:r>
            <a:r>
              <a:rPr lang="ru-RU" sz="1400" dirty="0" smtClean="0"/>
              <a:t> Ради.  – Режим доступу: </a:t>
            </a:r>
            <a:r>
              <a:rPr lang="ru-RU" sz="1400" dirty="0" smtClean="0">
                <a:hlinkClick r:id="rId3"/>
              </a:rPr>
              <a:t>http://www.archives.gov.ua/Sections/90AZ/CDAVO/index.php?39#photo</a:t>
            </a:r>
            <a:endParaRPr lang="ru-RU" sz="1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r>
              <a:rPr lang="ru-RU" sz="3200" b="1" dirty="0" err="1" smtClean="0"/>
              <a:t>Перелік</a:t>
            </a:r>
            <a:r>
              <a:rPr lang="ru-RU" sz="3200" b="1" dirty="0" smtClean="0"/>
              <a:t> </a:t>
            </a:r>
            <a:r>
              <a:rPr lang="ru-RU" sz="3200" b="1" dirty="0" err="1" smtClean="0"/>
              <a:t>науково-популярних</a:t>
            </a:r>
            <a:r>
              <a:rPr lang="ru-RU" sz="3200" b="1" dirty="0" smtClean="0"/>
              <a:t> </a:t>
            </a:r>
            <a:r>
              <a:rPr lang="ru-RU" sz="3200" b="1" dirty="0" err="1" smtClean="0"/>
              <a:t>і</a:t>
            </a:r>
            <a:r>
              <a:rPr lang="ru-RU" sz="3200" b="1" dirty="0" smtClean="0"/>
              <a:t> </a:t>
            </a:r>
            <a:r>
              <a:rPr lang="ru-RU" sz="3200" b="1" dirty="0" err="1" smtClean="0"/>
              <a:t>наукових</a:t>
            </a:r>
            <a:r>
              <a:rPr lang="ru-RU" sz="3200" b="1" dirty="0" smtClean="0"/>
              <a:t> </a:t>
            </a:r>
            <a:r>
              <a:rPr lang="ru-RU" sz="3200" b="1" dirty="0" err="1" smtClean="0"/>
              <a:t>Інтернет-публікацій</a:t>
            </a:r>
            <a:r>
              <a:rPr lang="ru-RU" sz="3200" b="1" dirty="0" smtClean="0"/>
              <a:t>, </a:t>
            </a:r>
            <a:r>
              <a:rPr lang="ru-RU" sz="3200" b="1" dirty="0" err="1" smtClean="0"/>
              <a:t>присвячених</a:t>
            </a:r>
            <a:r>
              <a:rPr lang="ru-RU" sz="3200" b="1" dirty="0" smtClean="0"/>
              <a:t> </a:t>
            </a:r>
            <a:r>
              <a:rPr lang="ru-RU" sz="3200" b="1" dirty="0" err="1" smtClean="0"/>
              <a:t>проголошенню</a:t>
            </a:r>
            <a:r>
              <a:rPr lang="ru-RU" sz="3200" b="1" dirty="0" smtClean="0"/>
              <a:t> </a:t>
            </a:r>
            <a:r>
              <a:rPr lang="ru-RU" sz="3200" b="1" dirty="0" err="1" smtClean="0"/>
              <a:t>незалежності</a:t>
            </a:r>
            <a:r>
              <a:rPr lang="ru-RU" sz="3200" b="1" dirty="0" smtClean="0"/>
              <a:t> УНР:</a:t>
            </a:r>
            <a:endParaRPr lang="ru-RU" sz="3200" dirty="0"/>
          </a:p>
        </p:txBody>
      </p:sp>
      <p:sp>
        <p:nvSpPr>
          <p:cNvPr id="6" name="Содержимое 5"/>
          <p:cNvSpPr>
            <a:spLocks noGrp="1"/>
          </p:cNvSpPr>
          <p:nvPr>
            <p:ph idx="1"/>
          </p:nvPr>
        </p:nvSpPr>
        <p:spPr/>
        <p:txBody>
          <a:bodyPr>
            <a:normAutofit fontScale="47500" lnSpcReduction="20000"/>
          </a:bodyPr>
          <a:lstStyle/>
          <a:p>
            <a:r>
              <a:rPr lang="ru-RU" b="1" dirty="0" err="1" smtClean="0"/>
              <a:t>Гай-Нижник</a:t>
            </a:r>
            <a:r>
              <a:rPr lang="ru-RU" b="1" dirty="0" smtClean="0"/>
              <a:t> П.</a:t>
            </a:r>
            <a:r>
              <a:rPr lang="ru-RU" dirty="0" smtClean="0"/>
              <a:t> ІV </a:t>
            </a:r>
            <a:r>
              <a:rPr lang="ru-RU" dirty="0" err="1" smtClean="0"/>
              <a:t>Універсал</a:t>
            </a:r>
            <a:r>
              <a:rPr lang="ru-RU" dirty="0" smtClean="0"/>
              <a:t> </a:t>
            </a:r>
            <a:r>
              <a:rPr lang="ru-RU" dirty="0" err="1" smtClean="0"/>
              <a:t>Української</a:t>
            </a:r>
            <a:r>
              <a:rPr lang="ru-RU" dirty="0" smtClean="0"/>
              <a:t> </a:t>
            </a:r>
            <a:r>
              <a:rPr lang="ru-RU" dirty="0" err="1" smtClean="0"/>
              <a:t>Центральної</a:t>
            </a:r>
            <a:r>
              <a:rPr lang="ru-RU" dirty="0" smtClean="0"/>
              <a:t> Ради – </a:t>
            </a:r>
            <a:r>
              <a:rPr lang="ru-RU" dirty="0" err="1" smtClean="0"/>
              <a:t>проголошення</a:t>
            </a:r>
            <a:r>
              <a:rPr lang="ru-RU" dirty="0" smtClean="0"/>
              <a:t> </a:t>
            </a:r>
            <a:r>
              <a:rPr lang="ru-RU" dirty="0" err="1" smtClean="0"/>
              <a:t>незалежності</a:t>
            </a:r>
            <a:r>
              <a:rPr lang="ru-RU" dirty="0" smtClean="0"/>
              <a:t> УНР [</a:t>
            </a:r>
            <a:r>
              <a:rPr lang="ru-RU" dirty="0" err="1" smtClean="0"/>
              <a:t>Електронний</a:t>
            </a:r>
            <a:r>
              <a:rPr lang="ru-RU" dirty="0" smtClean="0"/>
              <a:t> ресурс] / </a:t>
            </a:r>
            <a:r>
              <a:rPr lang="ru-RU" dirty="0" err="1" smtClean="0"/>
              <a:t>Павло</a:t>
            </a:r>
            <a:r>
              <a:rPr lang="ru-RU" dirty="0" smtClean="0"/>
              <a:t> </a:t>
            </a:r>
            <a:r>
              <a:rPr lang="ru-RU" dirty="0" err="1" smtClean="0"/>
              <a:t>Гай-Нижник</a:t>
            </a:r>
            <a:r>
              <a:rPr lang="ru-RU" dirty="0" smtClean="0"/>
              <a:t>. // </a:t>
            </a:r>
            <a:r>
              <a:rPr lang="ru-RU" dirty="0" err="1" smtClean="0"/>
              <a:t>Особистий</a:t>
            </a:r>
            <a:r>
              <a:rPr lang="ru-RU" dirty="0" smtClean="0"/>
              <a:t> сайт – Режим доступу: </a:t>
            </a:r>
            <a:r>
              <a:rPr lang="ru-RU" dirty="0" smtClean="0">
                <a:hlinkClick r:id="rId2"/>
              </a:rPr>
              <a:t>http://www.hai-nyzhnyk.in.ua/doc/video_iv_universal..php</a:t>
            </a:r>
            <a:endParaRPr lang="ru-RU" dirty="0" smtClean="0"/>
          </a:p>
          <a:p>
            <a:r>
              <a:rPr lang="ru-RU" dirty="0" err="1" smtClean="0"/>
              <a:t>Жежера</a:t>
            </a:r>
            <a:r>
              <a:rPr lang="ru-RU" dirty="0" smtClean="0"/>
              <a:t> В. Як </a:t>
            </a:r>
            <a:r>
              <a:rPr lang="ru-RU" dirty="0" err="1" smtClean="0"/>
              <a:t>приймався</a:t>
            </a:r>
            <a:r>
              <a:rPr lang="ru-RU" dirty="0" smtClean="0"/>
              <a:t> ІV </a:t>
            </a:r>
            <a:r>
              <a:rPr lang="ru-RU" dirty="0" err="1" smtClean="0"/>
              <a:t>Універсал</a:t>
            </a:r>
            <a:r>
              <a:rPr lang="ru-RU" dirty="0" smtClean="0"/>
              <a:t>, </a:t>
            </a:r>
            <a:r>
              <a:rPr lang="ru-RU" dirty="0" err="1" smtClean="0"/>
              <a:t>який</a:t>
            </a:r>
            <a:r>
              <a:rPr lang="ru-RU" dirty="0" smtClean="0"/>
              <a:t> проголосив </a:t>
            </a:r>
            <a:r>
              <a:rPr lang="ru-RU" dirty="0" err="1" smtClean="0"/>
              <a:t>незалежність</a:t>
            </a:r>
            <a:r>
              <a:rPr lang="ru-RU" dirty="0" smtClean="0"/>
              <a:t> </a:t>
            </a:r>
            <a:r>
              <a:rPr lang="ru-RU" dirty="0" err="1" smtClean="0"/>
              <a:t>України</a:t>
            </a:r>
            <a:r>
              <a:rPr lang="ru-RU" dirty="0" smtClean="0"/>
              <a:t> у 1918 </a:t>
            </a:r>
            <a:r>
              <a:rPr lang="ru-RU" dirty="0" err="1" smtClean="0"/>
              <a:t>році</a:t>
            </a:r>
            <a:r>
              <a:rPr lang="ru-RU" dirty="0" smtClean="0"/>
              <a:t> [</a:t>
            </a:r>
            <a:r>
              <a:rPr lang="ru-RU" dirty="0" err="1" smtClean="0"/>
              <a:t>Електронний</a:t>
            </a:r>
            <a:r>
              <a:rPr lang="ru-RU" dirty="0" smtClean="0"/>
              <a:t> ресурс] / </a:t>
            </a:r>
            <a:r>
              <a:rPr lang="ru-RU" dirty="0" err="1" smtClean="0"/>
              <a:t>Жежера</a:t>
            </a:r>
            <a:r>
              <a:rPr lang="ru-RU" dirty="0" smtClean="0"/>
              <a:t> В. // </a:t>
            </a:r>
            <a:r>
              <a:rPr lang="ru-RU" dirty="0" err="1" smtClean="0"/>
              <a:t>Україна</a:t>
            </a:r>
            <a:r>
              <a:rPr lang="ru-RU" dirty="0" smtClean="0"/>
              <a:t>. </a:t>
            </a:r>
            <a:r>
              <a:rPr lang="ru-RU" dirty="0" err="1" smtClean="0"/>
              <a:t>Історія</a:t>
            </a:r>
            <a:r>
              <a:rPr lang="ru-RU" dirty="0" smtClean="0"/>
              <a:t> великого народу – Режим доступу: </a:t>
            </a:r>
            <a:r>
              <a:rPr lang="ru-RU" dirty="0" smtClean="0">
                <a:hlinkClick r:id="rId3"/>
              </a:rPr>
              <a:t>http://www.litopys.com.ua/encyclopedia/ukra-na-p-d-chas-revolyuts-1905-1907-rr/yak-pryymavsya-iv-universal-yakyy-progolosyv-nezalezhnist%60-ukrayiny-u-1918-rotsi/</a:t>
            </a:r>
            <a:endParaRPr lang="ru-RU" dirty="0" smtClean="0"/>
          </a:p>
          <a:p>
            <a:r>
              <a:rPr lang="ru-RU" b="1" dirty="0" smtClean="0"/>
              <a:t>3.</a:t>
            </a:r>
            <a:r>
              <a:rPr lang="ru-RU" dirty="0" smtClean="0"/>
              <a:t> </a:t>
            </a:r>
            <a:r>
              <a:rPr lang="ru-RU" dirty="0" err="1" smtClean="0"/>
              <a:t>Зінченко</a:t>
            </a:r>
            <a:r>
              <a:rPr lang="ru-RU" dirty="0" smtClean="0"/>
              <a:t> О. </a:t>
            </a:r>
            <a:r>
              <a:rPr lang="ru-RU" dirty="0" err="1" smtClean="0"/>
              <a:t>Незалежність</a:t>
            </a:r>
            <a:r>
              <a:rPr lang="ru-RU" dirty="0" smtClean="0"/>
              <a:t> №1: Коли </a:t>
            </a:r>
            <a:r>
              <a:rPr lang="ru-RU" dirty="0" err="1" smtClean="0"/>
              <a:t>Грушевський</a:t>
            </a:r>
            <a:r>
              <a:rPr lang="ru-RU" dirty="0" smtClean="0"/>
              <a:t> </a:t>
            </a:r>
            <a:r>
              <a:rPr lang="ru-RU" dirty="0" err="1" smtClean="0"/>
              <a:t>насправді</a:t>
            </a:r>
            <a:r>
              <a:rPr lang="ru-RU" dirty="0" smtClean="0"/>
              <a:t> </a:t>
            </a:r>
            <a:r>
              <a:rPr lang="ru-RU" dirty="0" err="1" smtClean="0"/>
              <a:t>її</a:t>
            </a:r>
            <a:r>
              <a:rPr lang="ru-RU" dirty="0" smtClean="0"/>
              <a:t> </a:t>
            </a:r>
            <a:r>
              <a:rPr lang="ru-RU" dirty="0" err="1" smtClean="0"/>
              <a:t>оголосив</a:t>
            </a:r>
            <a:r>
              <a:rPr lang="ru-RU" dirty="0" smtClean="0"/>
              <a:t>, </a:t>
            </a:r>
            <a:r>
              <a:rPr lang="ru-RU" dirty="0" err="1" smtClean="0"/>
              <a:t>чому</a:t>
            </a:r>
            <a:r>
              <a:rPr lang="ru-RU" dirty="0" smtClean="0"/>
              <a:t> Винниченко  </a:t>
            </a:r>
            <a:r>
              <a:rPr lang="ru-RU" dirty="0" err="1" smtClean="0"/>
              <a:t>сумнівався</a:t>
            </a:r>
            <a:r>
              <a:rPr lang="ru-RU" dirty="0" smtClean="0"/>
              <a:t>, а </a:t>
            </a:r>
            <a:r>
              <a:rPr lang="ru-RU" dirty="0" err="1" smtClean="0"/>
              <a:t>Єфремов</a:t>
            </a:r>
            <a:r>
              <a:rPr lang="ru-RU" dirty="0" smtClean="0"/>
              <a:t> </a:t>
            </a:r>
            <a:r>
              <a:rPr lang="ru-RU" dirty="0" err="1" smtClean="0"/>
              <a:t>був</a:t>
            </a:r>
            <a:r>
              <a:rPr lang="ru-RU" dirty="0" smtClean="0"/>
              <a:t> </a:t>
            </a:r>
            <a:r>
              <a:rPr lang="ru-RU" dirty="0" err="1" smtClean="0"/>
              <a:t>проти</a:t>
            </a:r>
            <a:r>
              <a:rPr lang="ru-RU" dirty="0" smtClean="0"/>
              <a:t> [</a:t>
            </a:r>
            <a:r>
              <a:rPr lang="ru-RU" dirty="0" err="1" smtClean="0"/>
              <a:t>Електронний</a:t>
            </a:r>
            <a:r>
              <a:rPr lang="ru-RU" dirty="0" smtClean="0"/>
              <a:t> ресурс] / </a:t>
            </a:r>
            <a:r>
              <a:rPr lang="ru-RU" dirty="0" err="1" smtClean="0"/>
              <a:t>Зінченко</a:t>
            </a:r>
            <a:r>
              <a:rPr lang="ru-RU" dirty="0" smtClean="0"/>
              <a:t> О. // </a:t>
            </a:r>
            <a:r>
              <a:rPr lang="ru-RU" dirty="0" err="1" smtClean="0"/>
              <a:t>Історична</a:t>
            </a:r>
            <a:r>
              <a:rPr lang="ru-RU" dirty="0" smtClean="0"/>
              <a:t> правда. – 2015. – 26. 01. – Режим доступу: </a:t>
            </a:r>
            <a:r>
              <a:rPr lang="ru-RU" dirty="0" smtClean="0">
                <a:hlinkClick r:id="rId4"/>
              </a:rPr>
              <a:t>http://www.istpravda.com.ua/articles/2015/01/26/146960/</a:t>
            </a:r>
            <a:endParaRPr lang="ru-RU" dirty="0" smtClean="0"/>
          </a:p>
          <a:p>
            <a:r>
              <a:rPr lang="ru-RU" b="1" dirty="0" smtClean="0"/>
              <a:t>4.</a:t>
            </a:r>
            <a:r>
              <a:rPr lang="ru-RU" dirty="0" smtClean="0"/>
              <a:t> </a:t>
            </a:r>
            <a:r>
              <a:rPr lang="ru-RU" dirty="0" err="1" smtClean="0"/>
              <a:t>Ісаюк</a:t>
            </a:r>
            <a:r>
              <a:rPr lang="ru-RU" dirty="0" smtClean="0"/>
              <a:t> О.  </a:t>
            </a:r>
            <a:r>
              <a:rPr lang="ru-RU" dirty="0" err="1" smtClean="0"/>
              <a:t>Забута</a:t>
            </a:r>
            <a:r>
              <a:rPr lang="ru-RU" dirty="0" smtClean="0"/>
              <a:t> </a:t>
            </a:r>
            <a:r>
              <a:rPr lang="ru-RU" dirty="0" err="1" smtClean="0"/>
              <a:t>незалежність</a:t>
            </a:r>
            <a:r>
              <a:rPr lang="ru-RU" dirty="0" smtClean="0"/>
              <a:t>. За один </a:t>
            </a:r>
            <a:r>
              <a:rPr lang="ru-RU" dirty="0" err="1" smtClean="0"/>
              <a:t>рік</a:t>
            </a:r>
            <a:r>
              <a:rPr lang="ru-RU" dirty="0" smtClean="0"/>
              <a:t> до </a:t>
            </a:r>
            <a:r>
              <a:rPr lang="ru-RU" dirty="0" err="1" smtClean="0"/>
              <a:t>Соборності</a:t>
            </a:r>
            <a:r>
              <a:rPr lang="ru-RU" dirty="0" smtClean="0"/>
              <a:t> [</a:t>
            </a:r>
            <a:r>
              <a:rPr lang="ru-RU" dirty="0" err="1" smtClean="0"/>
              <a:t>Електронний</a:t>
            </a:r>
            <a:r>
              <a:rPr lang="ru-RU" dirty="0" smtClean="0"/>
              <a:t> ресурс] / </a:t>
            </a:r>
            <a:r>
              <a:rPr lang="ru-RU" dirty="0" err="1" smtClean="0"/>
              <a:t>О.Ісаюк</a:t>
            </a:r>
            <a:r>
              <a:rPr lang="ru-RU" dirty="0" smtClean="0"/>
              <a:t> // </a:t>
            </a:r>
            <a:r>
              <a:rPr lang="ru-RU" dirty="0" err="1" smtClean="0"/>
              <a:t>Історична</a:t>
            </a:r>
            <a:r>
              <a:rPr lang="ru-RU" dirty="0" smtClean="0"/>
              <a:t> правда. – 2012. – 22. 01. – Режим доступу: </a:t>
            </a:r>
            <a:r>
              <a:rPr lang="ru-RU" dirty="0" smtClean="0">
                <a:hlinkClick r:id="rId5"/>
              </a:rPr>
              <a:t>http://www.istpravda.com.ua/columns/2012/01/22/69636</a:t>
            </a:r>
            <a:endParaRPr lang="ru-RU" dirty="0" smtClean="0"/>
          </a:p>
          <a:p>
            <a:r>
              <a:rPr lang="ru-RU" b="1" dirty="0" smtClean="0"/>
              <a:t>5.</a:t>
            </a:r>
            <a:r>
              <a:rPr lang="ru-RU" dirty="0" smtClean="0"/>
              <a:t> Чоп Г. </a:t>
            </a:r>
            <a:r>
              <a:rPr lang="ru-RU" dirty="0" err="1" smtClean="0"/>
              <a:t>П’ять</a:t>
            </a:r>
            <a:r>
              <a:rPr lang="ru-RU" dirty="0" smtClean="0"/>
              <a:t> </a:t>
            </a:r>
            <a:r>
              <a:rPr lang="ru-RU" dirty="0" err="1" smtClean="0"/>
              <a:t>спроб</a:t>
            </a:r>
            <a:r>
              <a:rPr lang="ru-RU" dirty="0" smtClean="0"/>
              <a:t> </a:t>
            </a:r>
            <a:r>
              <a:rPr lang="ru-RU" dirty="0" err="1" smtClean="0"/>
              <a:t>України</a:t>
            </a:r>
            <a:r>
              <a:rPr lang="ru-RU" dirty="0" smtClean="0"/>
              <a:t> </a:t>
            </a:r>
            <a:r>
              <a:rPr lang="ru-RU" dirty="0" err="1" smtClean="0"/>
              <a:t>оголосити</a:t>
            </a:r>
            <a:r>
              <a:rPr lang="ru-RU" dirty="0" smtClean="0"/>
              <a:t> </a:t>
            </a:r>
            <a:r>
              <a:rPr lang="ru-RU" dirty="0" err="1" smtClean="0"/>
              <a:t>незалежність</a:t>
            </a:r>
            <a:r>
              <a:rPr lang="ru-RU" dirty="0" smtClean="0"/>
              <a:t>: </a:t>
            </a:r>
            <a:r>
              <a:rPr lang="ru-RU" dirty="0" err="1" smtClean="0"/>
              <a:t>від</a:t>
            </a:r>
            <a:r>
              <a:rPr lang="ru-RU" dirty="0" smtClean="0"/>
              <a:t> </a:t>
            </a:r>
            <a:r>
              <a:rPr lang="ru-RU" dirty="0" err="1" smtClean="0"/>
              <a:t>Центральної</a:t>
            </a:r>
            <a:r>
              <a:rPr lang="ru-RU" dirty="0" smtClean="0"/>
              <a:t> Ради до ОУН [</a:t>
            </a:r>
            <a:r>
              <a:rPr lang="ru-RU" dirty="0" err="1" smtClean="0"/>
              <a:t>Електронний</a:t>
            </a:r>
            <a:r>
              <a:rPr lang="ru-RU" dirty="0" smtClean="0"/>
              <a:t> ресурс] / Г. Чоп. // </a:t>
            </a:r>
            <a:r>
              <a:rPr lang="ru-RU" dirty="0" err="1" smtClean="0"/>
              <a:t>IPress.ua</a:t>
            </a:r>
            <a:r>
              <a:rPr lang="ru-RU" dirty="0" smtClean="0"/>
              <a:t>. – Режим диспуту: </a:t>
            </a:r>
            <a:r>
              <a:rPr lang="ru-RU" dirty="0" smtClean="0">
                <a:hlinkClick r:id="rId6"/>
              </a:rPr>
              <a:t>http://ipress.ua/articles/pyat_sprob_ukrainy_progolosyty_nezalezhnist_vid_tsentralnoi_rady_do_oun_26149.html</a:t>
            </a:r>
            <a:endParaRPr lang="ru-RU" dirty="0" smtClean="0"/>
          </a:p>
          <a:p>
            <a:r>
              <a:rPr lang="ru-RU" dirty="0" smtClean="0"/>
              <a:t>6. 22.01.1918 – </a:t>
            </a:r>
            <a:r>
              <a:rPr lang="ru-RU" dirty="0" err="1" smtClean="0"/>
              <a:t>Українська</a:t>
            </a:r>
            <a:r>
              <a:rPr lang="ru-RU" dirty="0" smtClean="0"/>
              <a:t> Центральна Рада проголосила </a:t>
            </a:r>
            <a:r>
              <a:rPr lang="ru-RU" dirty="0" err="1" smtClean="0"/>
              <a:t>незалежність</a:t>
            </a:r>
            <a:r>
              <a:rPr lang="ru-RU" dirty="0" smtClean="0"/>
              <a:t> УНР [</a:t>
            </a:r>
            <a:r>
              <a:rPr lang="ru-RU" dirty="0" err="1" smtClean="0"/>
              <a:t>Електронний</a:t>
            </a:r>
            <a:r>
              <a:rPr lang="ru-RU" dirty="0" smtClean="0"/>
              <a:t> ресурс] // </a:t>
            </a:r>
            <a:r>
              <a:rPr lang="ru-RU" dirty="0" err="1" smtClean="0"/>
              <a:t>Територія</a:t>
            </a:r>
            <a:r>
              <a:rPr lang="ru-RU" dirty="0" smtClean="0"/>
              <a:t> </a:t>
            </a:r>
            <a:r>
              <a:rPr lang="ru-RU" dirty="0" err="1" smtClean="0"/>
              <a:t>терору</a:t>
            </a:r>
            <a:r>
              <a:rPr lang="ru-RU" dirty="0" smtClean="0"/>
              <a:t>. – Режим доступу: </a:t>
            </a:r>
            <a:r>
              <a:rPr lang="ru-RU" dirty="0" smtClean="0">
                <a:hlinkClick r:id="rId7"/>
              </a:rPr>
              <a:t>http://www.territoryterror.org.ua/uk/resources/calendar/details/?newsid=272</a:t>
            </a:r>
            <a:endParaRPr lang="ru-RU" dirty="0" smtClean="0"/>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ru-RU" sz="2800" b="1" dirty="0" err="1" smtClean="0"/>
              <a:t>Тимчасовий</a:t>
            </a:r>
            <a:r>
              <a:rPr lang="ru-RU" sz="2800" b="1" dirty="0" smtClean="0"/>
              <a:t> </a:t>
            </a:r>
            <a:r>
              <a:rPr lang="ru-RU" sz="2800" b="1" dirty="0" err="1" smtClean="0"/>
              <a:t>Основний</a:t>
            </a:r>
            <a:r>
              <a:rPr lang="ru-RU" sz="2800" b="1" dirty="0" smtClean="0"/>
              <a:t> Закон про </a:t>
            </a:r>
            <a:r>
              <a:rPr lang="ru-RU" sz="2800" b="1" dirty="0" err="1" smtClean="0"/>
              <a:t>державну</a:t>
            </a:r>
            <a:r>
              <a:rPr lang="ru-RU" sz="2800" b="1" dirty="0" smtClean="0"/>
              <a:t> </a:t>
            </a:r>
            <a:r>
              <a:rPr lang="ru-RU" sz="2800" b="1" dirty="0" err="1" smtClean="0"/>
              <a:t>самостійність</a:t>
            </a:r>
            <a:r>
              <a:rPr lang="ru-RU" sz="2800" b="1" dirty="0" smtClean="0"/>
              <a:t> </a:t>
            </a:r>
            <a:r>
              <a:rPr lang="ru-RU" sz="2800" b="1" dirty="0" err="1" smtClean="0"/>
              <a:t>українських</a:t>
            </a:r>
            <a:r>
              <a:rPr lang="ru-RU" sz="2800" b="1" dirty="0" smtClean="0"/>
              <a:t> земель </a:t>
            </a:r>
            <a:r>
              <a:rPr lang="ru-RU" sz="2800" b="1" dirty="0" err="1" smtClean="0"/>
              <a:t>колишньої</a:t>
            </a:r>
            <a:r>
              <a:rPr lang="ru-RU" sz="2800" b="1" dirty="0" smtClean="0"/>
              <a:t> </a:t>
            </a:r>
            <a:r>
              <a:rPr lang="ru-RU" sz="2800" b="1" dirty="0" err="1" smtClean="0"/>
              <a:t>Австро-Угорської</a:t>
            </a:r>
            <a:r>
              <a:rPr lang="ru-RU" sz="2800" b="1" dirty="0" smtClean="0"/>
              <a:t> </a:t>
            </a:r>
            <a:r>
              <a:rPr lang="ru-RU" sz="2800" b="1" dirty="0" err="1" smtClean="0"/>
              <a:t>монархії</a:t>
            </a:r>
            <a:r>
              <a:rPr lang="ru-RU" sz="2800" b="1" dirty="0" smtClean="0"/>
              <a:t>  </a:t>
            </a:r>
            <a:r>
              <a:rPr lang="ru-RU" sz="2800" dirty="0" smtClean="0"/>
              <a:t>(13 листопада 1918 р.) </a:t>
            </a:r>
            <a:br>
              <a:rPr lang="ru-RU" sz="2800" dirty="0" smtClean="0"/>
            </a:br>
            <a:endParaRPr lang="ru-RU" sz="2800" dirty="0"/>
          </a:p>
        </p:txBody>
      </p:sp>
      <p:sp>
        <p:nvSpPr>
          <p:cNvPr id="8" name="Вертикальный свиток 7"/>
          <p:cNvSpPr/>
          <p:nvPr/>
        </p:nvSpPr>
        <p:spPr>
          <a:xfrm>
            <a:off x="0" y="1500174"/>
            <a:ext cx="4786314" cy="5143536"/>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dirty="0" smtClean="0"/>
              <a:t>… </a:t>
            </a:r>
            <a:r>
              <a:rPr lang="ru-RU" sz="1200" dirty="0" err="1" smtClean="0"/>
              <a:t>Отся</a:t>
            </a:r>
            <a:r>
              <a:rPr lang="ru-RU" sz="1200" dirty="0" smtClean="0"/>
              <a:t> </a:t>
            </a:r>
            <a:r>
              <a:rPr lang="ru-RU" sz="1200" dirty="0" err="1" smtClean="0"/>
              <a:t>державна</a:t>
            </a:r>
            <a:r>
              <a:rPr lang="ru-RU" sz="1200" dirty="0" smtClean="0"/>
              <a:t> </a:t>
            </a:r>
            <a:r>
              <a:rPr lang="ru-RU" sz="1200" dirty="0" err="1" smtClean="0"/>
              <a:t>територія</a:t>
            </a:r>
            <a:r>
              <a:rPr lang="ru-RU" sz="1200" dirty="0" smtClean="0"/>
              <a:t> творить </a:t>
            </a:r>
            <a:r>
              <a:rPr lang="ru-RU" sz="1200" dirty="0" err="1" smtClean="0"/>
              <a:t>самостійну</a:t>
            </a:r>
            <a:r>
              <a:rPr lang="ru-RU" sz="1200" dirty="0" smtClean="0"/>
              <a:t> </a:t>
            </a:r>
            <a:r>
              <a:rPr lang="ru-RU" sz="1200" dirty="0" err="1" smtClean="0"/>
              <a:t>Західно-Українську</a:t>
            </a:r>
            <a:r>
              <a:rPr lang="ru-RU" sz="1200" dirty="0" smtClean="0"/>
              <a:t> </a:t>
            </a:r>
            <a:r>
              <a:rPr lang="ru-RU" sz="1200" dirty="0" err="1" smtClean="0"/>
              <a:t>Народню</a:t>
            </a:r>
            <a:r>
              <a:rPr lang="ru-RU" sz="1200" dirty="0" smtClean="0"/>
              <a:t> Республику. </a:t>
            </a:r>
          </a:p>
          <a:p>
            <a:r>
              <a:rPr lang="ru-RU" sz="1200" dirty="0" smtClean="0"/>
              <a:t>А </a:t>
            </a:r>
            <a:r>
              <a:rPr lang="ru-RU" sz="1200" dirty="0" err="1" smtClean="0"/>
              <a:t>р</a:t>
            </a:r>
            <a:r>
              <a:rPr lang="ru-RU" sz="1200" dirty="0" smtClean="0"/>
              <a:t> т и к у л IV</a:t>
            </a:r>
            <a:br>
              <a:rPr lang="ru-RU" sz="1200" dirty="0" smtClean="0"/>
            </a:br>
            <a:r>
              <a:rPr lang="ru-RU" sz="1200" dirty="0" smtClean="0"/>
              <a:t>ДЕРЖАВНЕ ЗАСТУПНИЦТВО Права </a:t>
            </a:r>
            <a:r>
              <a:rPr lang="ru-RU" sz="1200" dirty="0" err="1" smtClean="0"/>
              <a:t>влади</a:t>
            </a:r>
            <a:r>
              <a:rPr lang="ru-RU" sz="1200" dirty="0" smtClean="0"/>
              <a:t> </a:t>
            </a:r>
            <a:r>
              <a:rPr lang="ru-RU" sz="1200" dirty="0" err="1" smtClean="0"/>
              <a:t>іменем</a:t>
            </a:r>
            <a:r>
              <a:rPr lang="ru-RU" sz="1200" dirty="0" smtClean="0"/>
              <a:t> </a:t>
            </a:r>
            <a:r>
              <a:rPr lang="ru-RU" sz="1200" dirty="0" err="1" smtClean="0"/>
              <a:t>Західно-Української</a:t>
            </a:r>
            <a:r>
              <a:rPr lang="ru-RU" sz="1200" dirty="0" smtClean="0"/>
              <a:t> </a:t>
            </a:r>
            <a:r>
              <a:rPr lang="ru-RU" sz="1200" dirty="0" err="1" smtClean="0"/>
              <a:t>Народньої</a:t>
            </a:r>
            <a:r>
              <a:rPr lang="ru-RU" sz="1200" dirty="0" smtClean="0"/>
              <a:t> Республики </a:t>
            </a:r>
            <a:r>
              <a:rPr lang="ru-RU" sz="1200" dirty="0" err="1" smtClean="0"/>
              <a:t>виконує</a:t>
            </a:r>
            <a:r>
              <a:rPr lang="ru-RU" sz="1200" dirty="0" smtClean="0"/>
              <a:t> весь </a:t>
            </a:r>
            <a:r>
              <a:rPr lang="ru-RU" sz="1200" dirty="0" err="1" smtClean="0"/>
              <a:t>її</a:t>
            </a:r>
            <a:r>
              <a:rPr lang="ru-RU" sz="1200" dirty="0" smtClean="0"/>
              <a:t> народ через </a:t>
            </a:r>
            <a:r>
              <a:rPr lang="ru-RU" sz="1200" dirty="0" err="1" smtClean="0"/>
              <a:t>своє</a:t>
            </a:r>
            <a:r>
              <a:rPr lang="ru-RU" sz="1200" dirty="0" smtClean="0"/>
              <a:t> </a:t>
            </a:r>
            <a:r>
              <a:rPr lang="ru-RU" sz="1200" dirty="0" err="1" smtClean="0"/>
              <a:t>заступництво</a:t>
            </a:r>
            <a:r>
              <a:rPr lang="ru-RU" sz="1200" dirty="0" smtClean="0"/>
              <a:t>, </a:t>
            </a:r>
            <a:r>
              <a:rPr lang="ru-RU" sz="1200" dirty="0" err="1" smtClean="0"/>
              <a:t>вибране</a:t>
            </a:r>
            <a:r>
              <a:rPr lang="ru-RU" sz="1200" dirty="0" smtClean="0"/>
              <a:t> на </a:t>
            </a:r>
            <a:r>
              <a:rPr lang="ru-RU" sz="1200" dirty="0" err="1" smtClean="0"/>
              <a:t>основі</a:t>
            </a:r>
            <a:r>
              <a:rPr lang="ru-RU" sz="1200" dirty="0" smtClean="0"/>
              <a:t> </a:t>
            </a:r>
            <a:r>
              <a:rPr lang="ru-RU" sz="1200" dirty="0" err="1" smtClean="0"/>
              <a:t>загального</a:t>
            </a:r>
            <a:r>
              <a:rPr lang="ru-RU" sz="1200" dirty="0" smtClean="0"/>
              <a:t>, </a:t>
            </a:r>
            <a:r>
              <a:rPr lang="ru-RU" sz="1200" dirty="0" err="1" smtClean="0"/>
              <a:t>рівного</a:t>
            </a:r>
            <a:r>
              <a:rPr lang="ru-RU" sz="1200" dirty="0" smtClean="0"/>
              <a:t>, </a:t>
            </a:r>
            <a:r>
              <a:rPr lang="ru-RU" sz="1200" dirty="0" err="1" smtClean="0"/>
              <a:t>безпосереднього</a:t>
            </a:r>
            <a:r>
              <a:rPr lang="ru-RU" sz="1200" dirty="0" smtClean="0"/>
              <a:t>, тайного </a:t>
            </a:r>
            <a:r>
              <a:rPr lang="ru-RU" sz="1200" dirty="0" err="1" smtClean="0"/>
              <a:t>і</a:t>
            </a:r>
            <a:r>
              <a:rPr lang="ru-RU" sz="1200" dirty="0" smtClean="0"/>
              <a:t> </a:t>
            </a:r>
            <a:r>
              <a:rPr lang="ru-RU" sz="1200" dirty="0" err="1" smtClean="0"/>
              <a:t>пропорціонального</a:t>
            </a:r>
            <a:r>
              <a:rPr lang="ru-RU" sz="1200" dirty="0" smtClean="0"/>
              <a:t> права </a:t>
            </a:r>
            <a:r>
              <a:rPr lang="ru-RU" sz="1200" dirty="0" err="1" smtClean="0"/>
              <a:t>голосування</a:t>
            </a:r>
            <a:r>
              <a:rPr lang="ru-RU" sz="1200" dirty="0" smtClean="0"/>
              <a:t> без </a:t>
            </a:r>
            <a:r>
              <a:rPr lang="ru-RU" sz="1200" dirty="0" err="1" smtClean="0"/>
              <a:t>ріжниці</a:t>
            </a:r>
            <a:r>
              <a:rPr lang="ru-RU" sz="1200" dirty="0" smtClean="0"/>
              <a:t> пола. На </a:t>
            </a:r>
            <a:r>
              <a:rPr lang="ru-RU" sz="1200" dirty="0" err="1" smtClean="0"/>
              <a:t>сій</a:t>
            </a:r>
            <a:r>
              <a:rPr lang="ru-RU" sz="1200" dirty="0" smtClean="0"/>
              <a:t> </a:t>
            </a:r>
            <a:r>
              <a:rPr lang="ru-RU" sz="1200" dirty="0" err="1" smtClean="0"/>
              <a:t>самій</a:t>
            </a:r>
            <a:r>
              <a:rPr lang="ru-RU" sz="1200" dirty="0" smtClean="0"/>
              <a:t> </a:t>
            </a:r>
            <a:r>
              <a:rPr lang="ru-RU" sz="1200" dirty="0" err="1" smtClean="0"/>
              <a:t>основі</a:t>
            </a:r>
            <a:r>
              <a:rPr lang="ru-RU" sz="1200" dirty="0" smtClean="0"/>
              <a:t> </a:t>
            </a:r>
            <a:r>
              <a:rPr lang="ru-RU" sz="1200" dirty="0" err="1" smtClean="0"/>
              <a:t>мають</a:t>
            </a:r>
            <a:r>
              <a:rPr lang="ru-RU" sz="1200" dirty="0" smtClean="0"/>
              <a:t> бути </a:t>
            </a:r>
            <a:r>
              <a:rPr lang="ru-RU" sz="1200" dirty="0" err="1" smtClean="0"/>
              <a:t>вибрані</a:t>
            </a:r>
            <a:r>
              <a:rPr lang="ru-RU" sz="1200" dirty="0" smtClean="0"/>
              <a:t> </a:t>
            </a:r>
            <a:r>
              <a:rPr lang="ru-RU" sz="1200" dirty="0" err="1" smtClean="0"/>
              <a:t>Установчі</a:t>
            </a:r>
            <a:r>
              <a:rPr lang="ru-RU" sz="1200" dirty="0" smtClean="0"/>
              <a:t> </a:t>
            </a:r>
            <a:r>
              <a:rPr lang="ru-RU" sz="1200" dirty="0" err="1" smtClean="0"/>
              <a:t>Збори</a:t>
            </a:r>
            <a:r>
              <a:rPr lang="ru-RU" sz="1200" dirty="0" smtClean="0"/>
              <a:t> </a:t>
            </a:r>
            <a:r>
              <a:rPr lang="ru-RU" sz="1200" dirty="0" err="1" smtClean="0"/>
              <a:t>Західно-Української</a:t>
            </a:r>
            <a:r>
              <a:rPr lang="ru-RU" sz="1200" dirty="0" smtClean="0"/>
              <a:t> </a:t>
            </a:r>
            <a:r>
              <a:rPr lang="ru-RU" sz="1200" dirty="0" err="1" smtClean="0"/>
              <a:t>Народньої</a:t>
            </a:r>
            <a:r>
              <a:rPr lang="ru-RU" sz="1200" dirty="0" smtClean="0"/>
              <a:t> Республики. До часу </a:t>
            </a:r>
            <a:r>
              <a:rPr lang="ru-RU" sz="1200" dirty="0" err="1" smtClean="0"/>
              <a:t>зібрання</a:t>
            </a:r>
            <a:r>
              <a:rPr lang="ru-RU" sz="1200" dirty="0" smtClean="0"/>
              <a:t> </a:t>
            </a:r>
            <a:r>
              <a:rPr lang="ru-RU" sz="1200" dirty="0" err="1" smtClean="0"/>
              <a:t>Установчих</a:t>
            </a:r>
            <a:r>
              <a:rPr lang="ru-RU" sz="1200" dirty="0" smtClean="0"/>
              <a:t> </a:t>
            </a:r>
            <a:r>
              <a:rPr lang="ru-RU" sz="1200" dirty="0" err="1" smtClean="0"/>
              <a:t>Зборів</a:t>
            </a:r>
            <a:r>
              <a:rPr lang="ru-RU" sz="1200" dirty="0" smtClean="0"/>
              <a:t> </a:t>
            </a:r>
            <a:r>
              <a:rPr lang="ru-RU" sz="1200" dirty="0" err="1" smtClean="0"/>
              <a:t>виконує</a:t>
            </a:r>
            <a:r>
              <a:rPr lang="ru-RU" sz="1200" dirty="0" smtClean="0"/>
              <a:t> всю власть </a:t>
            </a:r>
            <a:r>
              <a:rPr lang="ru-RU" sz="1200" dirty="0" err="1" smtClean="0"/>
              <a:t>Українська</a:t>
            </a:r>
            <a:r>
              <a:rPr lang="ru-RU" sz="1200" dirty="0" smtClean="0"/>
              <a:t> </a:t>
            </a:r>
            <a:r>
              <a:rPr lang="ru-RU" sz="1200" dirty="0" err="1" smtClean="0"/>
              <a:t>Національна</a:t>
            </a:r>
            <a:r>
              <a:rPr lang="ru-RU" sz="1200" dirty="0" smtClean="0"/>
              <a:t> Рада </a:t>
            </a:r>
            <a:r>
              <a:rPr lang="ru-RU" sz="1200" dirty="0" err="1" smtClean="0"/>
              <a:t>і</a:t>
            </a:r>
            <a:r>
              <a:rPr lang="ru-RU" sz="1200" dirty="0" smtClean="0"/>
              <a:t> </a:t>
            </a:r>
            <a:r>
              <a:rPr lang="ru-RU" sz="1200" dirty="0" err="1" smtClean="0"/>
              <a:t>Державний</a:t>
            </a:r>
            <a:r>
              <a:rPr lang="ru-RU" sz="1200" dirty="0" smtClean="0"/>
              <a:t> </a:t>
            </a:r>
            <a:r>
              <a:rPr lang="ru-RU" sz="1200" dirty="0" err="1" smtClean="0"/>
              <a:t>Секретаріят</a:t>
            </a:r>
            <a:r>
              <a:rPr lang="ru-RU" sz="1200" dirty="0" smtClean="0"/>
              <a:t>. </a:t>
            </a:r>
          </a:p>
          <a:p>
            <a:r>
              <a:rPr lang="ru-RU" sz="1200" dirty="0" smtClean="0"/>
              <a:t>А </a:t>
            </a:r>
            <a:r>
              <a:rPr lang="ru-RU" sz="1200" dirty="0" err="1" smtClean="0"/>
              <a:t>р</a:t>
            </a:r>
            <a:r>
              <a:rPr lang="ru-RU" sz="1200" dirty="0" smtClean="0"/>
              <a:t> т и к у л V</a:t>
            </a:r>
            <a:br>
              <a:rPr lang="ru-RU" sz="1200" dirty="0" smtClean="0"/>
            </a:br>
            <a:r>
              <a:rPr lang="ru-RU" sz="1200" dirty="0" smtClean="0"/>
              <a:t>ГЕРБ І ПРАПОР Гербом </a:t>
            </a:r>
            <a:r>
              <a:rPr lang="ru-RU" sz="1200" dirty="0" err="1" smtClean="0"/>
              <a:t>Західно-Української</a:t>
            </a:r>
            <a:r>
              <a:rPr lang="ru-RU" sz="1200" dirty="0" smtClean="0"/>
              <a:t> </a:t>
            </a:r>
            <a:r>
              <a:rPr lang="ru-RU" sz="1200" dirty="0" err="1" smtClean="0"/>
              <a:t>Народньої</a:t>
            </a:r>
            <a:r>
              <a:rPr lang="ru-RU" sz="1200" dirty="0" smtClean="0"/>
              <a:t> Республики є: </a:t>
            </a:r>
            <a:r>
              <a:rPr lang="ru-RU" sz="1200" dirty="0" err="1" smtClean="0"/>
              <a:t>Золотий</a:t>
            </a:r>
            <a:r>
              <a:rPr lang="ru-RU" sz="1200" dirty="0" smtClean="0"/>
              <a:t> лев на </a:t>
            </a:r>
            <a:r>
              <a:rPr lang="ru-RU" sz="1200" dirty="0" err="1" smtClean="0"/>
              <a:t>синім</a:t>
            </a:r>
            <a:r>
              <a:rPr lang="ru-RU" sz="1200" dirty="0" smtClean="0"/>
              <a:t> </a:t>
            </a:r>
            <a:r>
              <a:rPr lang="ru-RU" sz="1200" dirty="0" err="1" smtClean="0"/>
              <a:t>полі</a:t>
            </a:r>
            <a:r>
              <a:rPr lang="ru-RU" sz="1200" dirty="0" smtClean="0"/>
              <a:t>, </a:t>
            </a:r>
            <a:r>
              <a:rPr lang="ru-RU" sz="1200" dirty="0" err="1" smtClean="0"/>
              <a:t>обернений</a:t>
            </a:r>
            <a:r>
              <a:rPr lang="ru-RU" sz="1200" dirty="0" smtClean="0"/>
              <a:t> у свою праву сторону. </a:t>
            </a:r>
            <a:r>
              <a:rPr lang="ru-RU" sz="1200" dirty="0" err="1" smtClean="0"/>
              <a:t>Державний</a:t>
            </a:r>
            <a:r>
              <a:rPr lang="ru-RU" sz="1200" dirty="0" smtClean="0"/>
              <a:t> прапор </a:t>
            </a:r>
            <a:r>
              <a:rPr lang="ru-RU" sz="1200" dirty="0" err="1" smtClean="0"/>
              <a:t>є</a:t>
            </a:r>
            <a:r>
              <a:rPr lang="ru-RU" sz="1200" dirty="0" smtClean="0"/>
              <a:t> </a:t>
            </a:r>
            <a:r>
              <a:rPr lang="ru-RU" sz="1200" dirty="0" err="1" smtClean="0"/>
              <a:t>синьо-жовтий</a:t>
            </a:r>
            <a:r>
              <a:rPr lang="ru-RU" sz="1200" dirty="0" smtClean="0"/>
              <a:t>. </a:t>
            </a:r>
            <a:r>
              <a:rPr lang="ru-RU" sz="1200" dirty="0" err="1" smtClean="0"/>
              <a:t>Державна</a:t>
            </a:r>
            <a:r>
              <a:rPr lang="ru-RU" sz="1200" dirty="0" smtClean="0"/>
              <a:t> печать </a:t>
            </a:r>
            <a:r>
              <a:rPr lang="ru-RU" sz="1200" dirty="0" err="1" smtClean="0"/>
              <a:t>має</a:t>
            </a:r>
            <a:r>
              <a:rPr lang="ru-RU" sz="1200" dirty="0" smtClean="0"/>
              <a:t> </a:t>
            </a:r>
            <a:r>
              <a:rPr lang="ru-RU" sz="1200" dirty="0" err="1" smtClean="0"/>
              <a:t>довкола</a:t>
            </a:r>
            <a:r>
              <a:rPr lang="ru-RU" sz="1200" dirty="0" smtClean="0"/>
              <a:t> гербу </a:t>
            </a:r>
            <a:r>
              <a:rPr lang="ru-RU" sz="1200" dirty="0" err="1" smtClean="0"/>
              <a:t>напись</a:t>
            </a:r>
            <a:r>
              <a:rPr lang="ru-RU" sz="1200" dirty="0" smtClean="0"/>
              <a:t>: </a:t>
            </a:r>
            <a:r>
              <a:rPr lang="ru-RU" sz="1200" dirty="0" err="1" smtClean="0"/>
              <a:t>Західно-Українська</a:t>
            </a:r>
            <a:r>
              <a:rPr lang="ru-RU" sz="1200" dirty="0" smtClean="0"/>
              <a:t> </a:t>
            </a:r>
            <a:r>
              <a:rPr lang="ru-RU" sz="1200" dirty="0" err="1" smtClean="0"/>
              <a:t>Народня</a:t>
            </a:r>
            <a:r>
              <a:rPr lang="ru-RU" sz="1200" dirty="0" smtClean="0"/>
              <a:t> Республика. </a:t>
            </a:r>
          </a:p>
          <a:p>
            <a:endParaRPr lang="ru-RU" sz="1200" dirty="0"/>
          </a:p>
        </p:txBody>
      </p:sp>
      <p:sp>
        <p:nvSpPr>
          <p:cNvPr id="9" name="Стрелка влево 8"/>
          <p:cNvSpPr/>
          <p:nvPr/>
        </p:nvSpPr>
        <p:spPr>
          <a:xfrm>
            <a:off x="4357686" y="928670"/>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200" b="1" dirty="0" smtClean="0"/>
              <a:t>Західноукраї́нська Наро́дна </a:t>
            </a:r>
            <a:r>
              <a:rPr lang="vi-VN" sz="1200" dirty="0" smtClean="0"/>
              <a:t> </a:t>
            </a:r>
            <a:r>
              <a:rPr lang="uk-UA" sz="1200" dirty="0" smtClean="0"/>
              <a:t>республіка </a:t>
            </a:r>
            <a:r>
              <a:rPr lang="vi-VN" sz="1200" dirty="0" smtClean="0"/>
              <a:t>— українська держава, що фактично існувала протягом 1918-19 рр., формально ж і до 1923 р. на території Західної України зі столицею у Львові.</a:t>
            </a:r>
            <a:endParaRPr lang="ru-RU" sz="1200" dirty="0"/>
          </a:p>
        </p:txBody>
      </p:sp>
      <p:pic>
        <p:nvPicPr>
          <p:cNvPr id="20482" name="Picture 2" descr="http://his.img.pravda.com/images/doc/8/f/8f046a6-21.jpg"/>
          <p:cNvPicPr>
            <a:picLocks noChangeAspect="1" noChangeArrowheads="1"/>
          </p:cNvPicPr>
          <p:nvPr/>
        </p:nvPicPr>
        <p:blipFill>
          <a:blip r:embed="rId2"/>
          <a:srcRect/>
          <a:stretch>
            <a:fillRect/>
          </a:stretch>
        </p:blipFill>
        <p:spPr bwMode="auto">
          <a:xfrm>
            <a:off x="5357818" y="4000504"/>
            <a:ext cx="3582047" cy="2507433"/>
          </a:xfrm>
          <a:prstGeom prst="rect">
            <a:avLst/>
          </a:prstGeom>
          <a:noFill/>
        </p:spPr>
      </p:pic>
      <p:sp>
        <p:nvSpPr>
          <p:cNvPr id="6" name="Прямоугольник 5"/>
          <p:cNvSpPr/>
          <p:nvPr/>
        </p:nvSpPr>
        <p:spPr>
          <a:xfrm>
            <a:off x="0" y="6027003"/>
            <a:ext cx="5286348" cy="830997"/>
          </a:xfrm>
          <a:prstGeom prst="rect">
            <a:avLst/>
          </a:prstGeom>
        </p:spPr>
        <p:txBody>
          <a:bodyPr wrap="square">
            <a:spAutoFit/>
          </a:bodyPr>
          <a:lstStyle/>
          <a:p>
            <a:r>
              <a:rPr lang="ru-RU" sz="1200" dirty="0" err="1" smtClean="0"/>
              <a:t>Тимчасовий</a:t>
            </a:r>
            <a:r>
              <a:rPr lang="ru-RU" sz="1200" dirty="0" smtClean="0"/>
              <a:t> </a:t>
            </a:r>
            <a:r>
              <a:rPr lang="ru-RU" sz="1200" dirty="0" err="1" smtClean="0"/>
              <a:t>основний</a:t>
            </a:r>
            <a:r>
              <a:rPr lang="ru-RU" sz="1200" dirty="0" smtClean="0"/>
              <a:t> закон про </a:t>
            </a:r>
            <a:r>
              <a:rPr lang="ru-RU" sz="1200" dirty="0" err="1" smtClean="0"/>
              <a:t>державну</a:t>
            </a:r>
            <a:r>
              <a:rPr lang="ru-RU" sz="1200" dirty="0" smtClean="0"/>
              <a:t> </a:t>
            </a:r>
            <a:r>
              <a:rPr lang="ru-RU" sz="1200" dirty="0" err="1" smtClean="0"/>
              <a:t>самостійність</a:t>
            </a:r>
            <a:r>
              <a:rPr lang="ru-RU" sz="1200" dirty="0" smtClean="0"/>
              <a:t> </a:t>
            </a:r>
            <a:r>
              <a:rPr lang="ru-RU" sz="1200" dirty="0" err="1" smtClean="0"/>
              <a:t>українських</a:t>
            </a:r>
            <a:r>
              <a:rPr lang="ru-RU" sz="1200" dirty="0" smtClean="0"/>
              <a:t> земель </a:t>
            </a:r>
            <a:r>
              <a:rPr lang="ru-RU" sz="1200" dirty="0" err="1" smtClean="0"/>
              <a:t>бувшої</a:t>
            </a:r>
            <a:r>
              <a:rPr lang="ru-RU" sz="1200" dirty="0" smtClean="0"/>
              <a:t> </a:t>
            </a:r>
            <a:r>
              <a:rPr lang="ru-RU" sz="1200" dirty="0" err="1" smtClean="0"/>
              <a:t>австро-угорської</a:t>
            </a:r>
            <a:r>
              <a:rPr lang="ru-RU" sz="1200" dirty="0" smtClean="0"/>
              <a:t> </a:t>
            </a:r>
            <a:r>
              <a:rPr lang="ru-RU" sz="1200" dirty="0" err="1" smtClean="0"/>
              <a:t>монархії</a:t>
            </a:r>
            <a:r>
              <a:rPr lang="ru-RU" sz="1200" dirty="0" smtClean="0"/>
              <a:t>, </a:t>
            </a:r>
            <a:r>
              <a:rPr lang="ru-RU" sz="1200" dirty="0" err="1" smtClean="0"/>
              <a:t>ухвалений</a:t>
            </a:r>
            <a:r>
              <a:rPr lang="ru-RU" sz="1200" dirty="0" smtClean="0"/>
              <a:t> </a:t>
            </a:r>
            <a:r>
              <a:rPr lang="ru-RU" sz="1200" dirty="0" err="1" smtClean="0"/>
              <a:t>Українською</a:t>
            </a:r>
            <a:r>
              <a:rPr lang="ru-RU" sz="1200" dirty="0" smtClean="0"/>
              <a:t> </a:t>
            </a:r>
            <a:r>
              <a:rPr lang="ru-RU" sz="1200" dirty="0" err="1" smtClean="0"/>
              <a:t>Національною</a:t>
            </a:r>
            <a:r>
              <a:rPr lang="ru-RU" sz="1200" dirty="0" smtClean="0"/>
              <a:t> Радою на </a:t>
            </a:r>
            <a:r>
              <a:rPr lang="ru-RU" sz="1200" dirty="0" err="1" smtClean="0"/>
              <a:t>засіданню</a:t>
            </a:r>
            <a:r>
              <a:rPr lang="ru-RU" sz="1200" dirty="0" smtClean="0"/>
              <a:t> 13 </a:t>
            </a:r>
            <a:r>
              <a:rPr lang="ru-RU" sz="1200" dirty="0" err="1" smtClean="0"/>
              <a:t>падолиста</a:t>
            </a:r>
            <a:r>
              <a:rPr lang="ru-RU" sz="1200" dirty="0" smtClean="0"/>
              <a:t> 1918 [</a:t>
            </a:r>
            <a:r>
              <a:rPr lang="ru-RU" sz="1200" dirty="0" err="1" smtClean="0"/>
              <a:t>Електронний</a:t>
            </a:r>
            <a:r>
              <a:rPr lang="ru-RU" sz="1200" dirty="0" smtClean="0"/>
              <a:t> ресурс] // Режим доступу: </a:t>
            </a:r>
            <a:r>
              <a:rPr lang="ru-RU" sz="1200" dirty="0" smtClean="0">
                <a:hlinkClick r:id="rId3"/>
              </a:rPr>
              <a:t>http://www.archives.gov.ua/Sections/90AZ/CDAVO/index.php?65#photo</a:t>
            </a:r>
            <a:endParaRPr lang="ru-RU"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r>
              <a:rPr lang="ru-RU" sz="3200" b="1" dirty="0" err="1" smtClean="0"/>
              <a:t>Перелік</a:t>
            </a:r>
            <a:r>
              <a:rPr lang="ru-RU" sz="3200" b="1" dirty="0" smtClean="0"/>
              <a:t> </a:t>
            </a:r>
            <a:r>
              <a:rPr lang="ru-RU" sz="3200" b="1" dirty="0" err="1" smtClean="0"/>
              <a:t>науково-популярних</a:t>
            </a:r>
            <a:r>
              <a:rPr lang="ru-RU" sz="3200" b="1" dirty="0" smtClean="0"/>
              <a:t> </a:t>
            </a:r>
            <a:r>
              <a:rPr lang="ru-RU" sz="3200" b="1" dirty="0" err="1" smtClean="0"/>
              <a:t>і</a:t>
            </a:r>
            <a:r>
              <a:rPr lang="ru-RU" sz="3200" b="1" dirty="0" smtClean="0"/>
              <a:t> </a:t>
            </a:r>
            <a:r>
              <a:rPr lang="ru-RU" sz="3200" b="1" dirty="0" err="1" smtClean="0"/>
              <a:t>наукових</a:t>
            </a:r>
            <a:r>
              <a:rPr lang="ru-RU" sz="3200" b="1" dirty="0" smtClean="0"/>
              <a:t> </a:t>
            </a:r>
            <a:r>
              <a:rPr lang="ru-RU" sz="3200" b="1" dirty="0" err="1" smtClean="0"/>
              <a:t>публікацій</a:t>
            </a:r>
            <a:r>
              <a:rPr lang="ru-RU" sz="3200" b="1" dirty="0" smtClean="0"/>
              <a:t>, </a:t>
            </a:r>
            <a:r>
              <a:rPr lang="ru-RU" sz="3200" b="1" dirty="0" err="1" smtClean="0"/>
              <a:t>присвячених</a:t>
            </a:r>
            <a:r>
              <a:rPr lang="ru-RU" sz="3200" b="1" dirty="0" smtClean="0"/>
              <a:t> початку </a:t>
            </a:r>
            <a:r>
              <a:rPr lang="ru-RU" sz="3200" b="1" dirty="0" err="1" smtClean="0"/>
              <a:t>українського</a:t>
            </a:r>
            <a:r>
              <a:rPr lang="ru-RU" sz="3200" b="1" dirty="0" smtClean="0"/>
              <a:t> </a:t>
            </a:r>
            <a:r>
              <a:rPr lang="ru-RU" sz="3200" b="1" dirty="0" err="1" smtClean="0"/>
              <a:t>повстання</a:t>
            </a:r>
            <a:r>
              <a:rPr lang="ru-RU" sz="3200" b="1" dirty="0" smtClean="0"/>
              <a:t> у </a:t>
            </a:r>
            <a:r>
              <a:rPr lang="ru-RU" sz="3200" b="1" dirty="0" err="1" smtClean="0"/>
              <a:t>Львові</a:t>
            </a:r>
            <a:r>
              <a:rPr lang="ru-RU" sz="3200" b="1" dirty="0" smtClean="0"/>
              <a:t> (1918 </a:t>
            </a:r>
            <a:r>
              <a:rPr lang="ru-RU" sz="3200" b="1" dirty="0" err="1" smtClean="0"/>
              <a:t>рік</a:t>
            </a:r>
            <a:r>
              <a:rPr lang="ru-RU" sz="3200" b="1" dirty="0" smtClean="0"/>
              <a:t>):</a:t>
            </a:r>
            <a:r>
              <a:rPr lang="ru-RU" sz="3200" dirty="0" smtClean="0"/>
              <a:t/>
            </a:r>
            <a:br>
              <a:rPr lang="ru-RU" sz="3200" dirty="0" smtClean="0"/>
            </a:br>
            <a:endParaRPr lang="ru-RU" sz="3200" dirty="0"/>
          </a:p>
        </p:txBody>
      </p:sp>
      <p:sp>
        <p:nvSpPr>
          <p:cNvPr id="6" name="Содержимое 5"/>
          <p:cNvSpPr>
            <a:spLocks noGrp="1"/>
          </p:cNvSpPr>
          <p:nvPr>
            <p:ph idx="1"/>
          </p:nvPr>
        </p:nvSpPr>
        <p:spPr/>
        <p:txBody>
          <a:bodyPr>
            <a:normAutofit fontScale="85000" lnSpcReduction="10000"/>
          </a:bodyPr>
          <a:lstStyle/>
          <a:p>
            <a:pPr>
              <a:buNone/>
            </a:pPr>
            <a:r>
              <a:rPr lang="ru-RU" dirty="0" err="1" smtClean="0"/>
              <a:t>Галущак</a:t>
            </a:r>
            <a:r>
              <a:rPr lang="ru-RU" dirty="0" smtClean="0"/>
              <a:t> М. </a:t>
            </a:r>
            <a:r>
              <a:rPr lang="ru-RU" dirty="0" err="1" smtClean="0"/>
              <a:t>Галичани</a:t>
            </a:r>
            <a:r>
              <a:rPr lang="ru-RU" dirty="0" smtClean="0"/>
              <a:t> </a:t>
            </a:r>
            <a:r>
              <a:rPr lang="ru-RU" dirty="0" err="1" smtClean="0"/>
              <a:t>встановили</a:t>
            </a:r>
            <a:r>
              <a:rPr lang="ru-RU" dirty="0" smtClean="0"/>
              <a:t> державу за три </a:t>
            </a:r>
            <a:r>
              <a:rPr lang="ru-RU" dirty="0" err="1" smtClean="0"/>
              <a:t>години</a:t>
            </a:r>
            <a:r>
              <a:rPr lang="ru-RU" dirty="0" smtClean="0"/>
              <a:t> [</a:t>
            </a:r>
            <a:r>
              <a:rPr lang="ru-RU" dirty="0" err="1" smtClean="0"/>
              <a:t>Електронний</a:t>
            </a:r>
            <a:r>
              <a:rPr lang="ru-RU" dirty="0" smtClean="0"/>
              <a:t> ресурс] / М. </a:t>
            </a:r>
            <a:r>
              <a:rPr lang="ru-RU" dirty="0" err="1" smtClean="0"/>
              <a:t>Галущак</a:t>
            </a:r>
            <a:r>
              <a:rPr lang="ru-RU" dirty="0" smtClean="0"/>
              <a:t> // </a:t>
            </a:r>
            <a:r>
              <a:rPr lang="ru-RU" dirty="0" err="1" smtClean="0"/>
              <a:t>Історична</a:t>
            </a:r>
            <a:r>
              <a:rPr lang="ru-RU" dirty="0" smtClean="0"/>
              <a:t> правда. – 01.11.2013. –  Режим доступу: </a:t>
            </a:r>
            <a:r>
              <a:rPr lang="ru-RU" dirty="0" smtClean="0">
                <a:hlinkClick r:id="rId2"/>
              </a:rPr>
              <a:t>http://www.istpravda.com.ua/articles/2013/11/1/138906/</a:t>
            </a:r>
            <a:endParaRPr lang="ru-RU" dirty="0" smtClean="0"/>
          </a:p>
          <a:p>
            <a:pPr>
              <a:buNone/>
            </a:pPr>
            <a:r>
              <a:rPr lang="ru-RU" dirty="0" smtClean="0"/>
              <a:t>Мельник І. </a:t>
            </a:r>
            <a:r>
              <a:rPr lang="ru-RU" dirty="0" err="1" smtClean="0"/>
              <a:t>Дві</a:t>
            </a:r>
            <a:r>
              <a:rPr lang="ru-RU" dirty="0" smtClean="0"/>
              <a:t> </a:t>
            </a:r>
            <a:r>
              <a:rPr lang="ru-RU" dirty="0" err="1" smtClean="0"/>
              <a:t>листопадові</a:t>
            </a:r>
            <a:r>
              <a:rPr lang="ru-RU" dirty="0" smtClean="0"/>
              <a:t> </a:t>
            </a:r>
            <a:r>
              <a:rPr lang="ru-RU" dirty="0" err="1" smtClean="0"/>
              <a:t>революції</a:t>
            </a:r>
            <a:r>
              <a:rPr lang="ru-RU" dirty="0" smtClean="0"/>
              <a:t> у </a:t>
            </a:r>
            <a:r>
              <a:rPr lang="ru-RU" dirty="0" err="1" smtClean="0"/>
              <a:t>Львові</a:t>
            </a:r>
            <a:r>
              <a:rPr lang="ru-RU" dirty="0" smtClean="0"/>
              <a:t> – 1848 </a:t>
            </a:r>
            <a:r>
              <a:rPr lang="ru-RU" dirty="0" err="1" smtClean="0"/>
              <a:t>і</a:t>
            </a:r>
            <a:r>
              <a:rPr lang="ru-RU" dirty="0" smtClean="0"/>
              <a:t> 1918[</a:t>
            </a:r>
            <a:r>
              <a:rPr lang="ru-RU" dirty="0" err="1" smtClean="0"/>
              <a:t>Електронний</a:t>
            </a:r>
            <a:r>
              <a:rPr lang="ru-RU" dirty="0" smtClean="0"/>
              <a:t> ресурс] / І. Мельник // Режим доступу: </a:t>
            </a:r>
            <a:r>
              <a:rPr lang="ru-RU" dirty="0" smtClean="0">
                <a:hlinkClick r:id="rId3"/>
              </a:rPr>
              <a:t>http://zbruc.eu/node/14875</a:t>
            </a:r>
            <a:endParaRPr lang="ru-RU" dirty="0" smtClean="0"/>
          </a:p>
          <a:p>
            <a:pPr>
              <a:buNone/>
            </a:pPr>
            <a:r>
              <a:rPr lang="ru-RU" dirty="0" smtClean="0"/>
              <a:t>Свято </a:t>
            </a:r>
            <a:r>
              <a:rPr lang="ru-RU" dirty="0" err="1" smtClean="0"/>
              <a:t>галицької</a:t>
            </a:r>
            <a:r>
              <a:rPr lang="ru-RU" dirty="0" smtClean="0"/>
              <a:t> </a:t>
            </a:r>
            <a:r>
              <a:rPr lang="ru-RU" dirty="0" err="1" smtClean="0"/>
              <a:t>незалежності</a:t>
            </a:r>
            <a:r>
              <a:rPr lang="ru-RU" dirty="0" smtClean="0"/>
              <a:t> у </a:t>
            </a:r>
            <a:r>
              <a:rPr lang="ru-RU" dirty="0" err="1" smtClean="0"/>
              <a:t>Львові</a:t>
            </a:r>
            <a:r>
              <a:rPr lang="ru-RU" dirty="0" smtClean="0"/>
              <a:t> [</a:t>
            </a:r>
            <a:r>
              <a:rPr lang="ru-RU" dirty="0" err="1" smtClean="0"/>
              <a:t>Електронний</a:t>
            </a:r>
            <a:r>
              <a:rPr lang="ru-RU" dirty="0" smtClean="0"/>
              <a:t> ресурс] // </a:t>
            </a:r>
            <a:r>
              <a:rPr lang="ru-RU" dirty="0" err="1" smtClean="0"/>
              <a:t>Історична</a:t>
            </a:r>
            <a:r>
              <a:rPr lang="ru-RU" dirty="0" smtClean="0"/>
              <a:t> правда. – Режим доступу: </a:t>
            </a:r>
            <a:r>
              <a:rPr lang="ru-RU" dirty="0" smtClean="0">
                <a:hlinkClick r:id="rId4"/>
              </a:rPr>
              <a:t>http://www.istpravda.com.ua/short/2010/11/1/2106/</a:t>
            </a:r>
            <a:endParaRPr lang="ru-RU" dirty="0" smtClean="0"/>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ru-RU" sz="3200" b="1" dirty="0" err="1" smtClean="0"/>
              <a:t>Універсал</a:t>
            </a:r>
            <a:r>
              <a:rPr lang="ru-RU" sz="3200" b="1" dirty="0" smtClean="0"/>
              <a:t> </a:t>
            </a:r>
            <a:r>
              <a:rPr lang="ru-RU" sz="3200" b="1" dirty="0" err="1" smtClean="0"/>
              <a:t>Директорії</a:t>
            </a:r>
            <a:r>
              <a:rPr lang="ru-RU" sz="3200" b="1" dirty="0" smtClean="0"/>
              <a:t/>
            </a:r>
            <a:br>
              <a:rPr lang="ru-RU" sz="3200" b="1" dirty="0" smtClean="0"/>
            </a:br>
            <a:r>
              <a:rPr lang="ru-RU" sz="3200" b="1" dirty="0" err="1" smtClean="0"/>
              <a:t>Української</a:t>
            </a:r>
            <a:r>
              <a:rPr lang="ru-RU" sz="3200" b="1" dirty="0" smtClean="0"/>
              <a:t> </a:t>
            </a:r>
            <a:r>
              <a:rPr lang="ru-RU" sz="3200" b="1" dirty="0" err="1" smtClean="0"/>
              <a:t>Народньої</a:t>
            </a:r>
            <a:r>
              <a:rPr lang="ru-RU" sz="3200" b="1" dirty="0" smtClean="0"/>
              <a:t> </a:t>
            </a:r>
            <a:r>
              <a:rPr lang="ru-RU" sz="3200" b="1" dirty="0" err="1" smtClean="0"/>
              <a:t>Республіки</a:t>
            </a:r>
            <a:r>
              <a:rPr lang="ru-RU" sz="3200" b="1" dirty="0" smtClean="0"/>
              <a:t/>
            </a:r>
            <a:br>
              <a:rPr lang="ru-RU" sz="3200" b="1" dirty="0" smtClean="0"/>
            </a:br>
            <a:r>
              <a:rPr lang="ru-RU" sz="3200" dirty="0" smtClean="0"/>
              <a:t>(22 </a:t>
            </a:r>
            <a:r>
              <a:rPr lang="ru-RU" sz="3200" dirty="0" err="1" smtClean="0"/>
              <a:t>січня</a:t>
            </a:r>
            <a:r>
              <a:rPr lang="ru-RU" sz="3200" dirty="0" smtClean="0"/>
              <a:t> 1919 р.) </a:t>
            </a:r>
            <a:br>
              <a:rPr lang="ru-RU" sz="3200" dirty="0" smtClean="0"/>
            </a:br>
            <a:endParaRPr lang="ru-RU" sz="3200" dirty="0"/>
          </a:p>
        </p:txBody>
      </p:sp>
      <p:pic>
        <p:nvPicPr>
          <p:cNvPr id="6" name="Picture 2" descr="http://cs410130.vk.me/v410130699/7258/QkLgJ9U__U0.jpg"/>
          <p:cNvPicPr>
            <a:picLocks noChangeAspect="1" noChangeArrowheads="1"/>
          </p:cNvPicPr>
          <p:nvPr/>
        </p:nvPicPr>
        <p:blipFill>
          <a:blip r:embed="rId2"/>
          <a:srcRect/>
          <a:stretch>
            <a:fillRect/>
          </a:stretch>
        </p:blipFill>
        <p:spPr bwMode="auto">
          <a:xfrm>
            <a:off x="5911481" y="2786058"/>
            <a:ext cx="3232519" cy="2357454"/>
          </a:xfrm>
          <a:prstGeom prst="rect">
            <a:avLst/>
          </a:prstGeom>
          <a:noFill/>
        </p:spPr>
      </p:pic>
      <p:sp>
        <p:nvSpPr>
          <p:cNvPr id="7" name="Прямоугольник 6"/>
          <p:cNvSpPr/>
          <p:nvPr/>
        </p:nvSpPr>
        <p:spPr>
          <a:xfrm>
            <a:off x="7429520" y="5103674"/>
            <a:ext cx="1428760" cy="1754326"/>
          </a:xfrm>
          <a:prstGeom prst="rect">
            <a:avLst/>
          </a:prstGeom>
        </p:spPr>
        <p:txBody>
          <a:bodyPr wrap="square">
            <a:spAutoFit/>
          </a:bodyPr>
          <a:lstStyle/>
          <a:p>
            <a:r>
              <a:rPr lang="ru-RU" dirty="0" smtClean="0">
                <a:hlinkClick r:id="rId3"/>
              </a:rPr>
              <a:t>...</a:t>
            </a:r>
            <a:r>
              <a:rPr lang="ru-RU" dirty="0" err="1" smtClean="0"/>
              <a:t>Демонстрація</a:t>
            </a:r>
            <a:r>
              <a:rPr lang="ru-RU" dirty="0" smtClean="0"/>
              <a:t> </a:t>
            </a:r>
            <a:r>
              <a:rPr lang="ru-RU" b="1" dirty="0" err="1" smtClean="0"/>
              <a:t>з</a:t>
            </a:r>
            <a:r>
              <a:rPr lang="ru-RU" dirty="0" smtClean="0"/>
              <a:t> </a:t>
            </a:r>
            <a:r>
              <a:rPr lang="ru-RU" b="1" dirty="0" err="1" smtClean="0"/>
              <a:t>нагоди</a:t>
            </a:r>
            <a:r>
              <a:rPr lang="ru-RU" dirty="0" smtClean="0"/>
              <a:t> </a:t>
            </a:r>
            <a:r>
              <a:rPr lang="ru-RU" dirty="0" err="1" smtClean="0"/>
              <a:t>відновлення</a:t>
            </a:r>
            <a:r>
              <a:rPr lang="ru-RU" dirty="0" smtClean="0"/>
              <a:t> </a:t>
            </a:r>
            <a:r>
              <a:rPr lang="ru-RU" dirty="0" err="1" smtClean="0"/>
              <a:t>Української</a:t>
            </a:r>
            <a:r>
              <a:rPr lang="ru-RU" dirty="0" smtClean="0"/>
              <a:t> </a:t>
            </a:r>
            <a:r>
              <a:rPr lang="ru-RU" dirty="0" err="1" smtClean="0"/>
              <a:t>Народної</a:t>
            </a:r>
            <a:r>
              <a:rPr lang="ru-RU" dirty="0" smtClean="0"/>
              <a:t> </a:t>
            </a:r>
            <a:r>
              <a:rPr lang="ru-RU" dirty="0" err="1" smtClean="0"/>
              <a:t>Республіки</a:t>
            </a:r>
            <a:endParaRPr lang="ru-RU" dirty="0"/>
          </a:p>
        </p:txBody>
      </p:sp>
      <p:pic>
        <p:nvPicPr>
          <p:cNvPr id="18434" name="Picture 2" descr="http://sjogodni.org.ua/_pu/304/10669687.jpg"/>
          <p:cNvPicPr>
            <a:picLocks noChangeAspect="1" noChangeArrowheads="1"/>
          </p:cNvPicPr>
          <p:nvPr/>
        </p:nvPicPr>
        <p:blipFill>
          <a:blip r:embed="rId4"/>
          <a:srcRect/>
          <a:stretch>
            <a:fillRect/>
          </a:stretch>
        </p:blipFill>
        <p:spPr bwMode="auto">
          <a:xfrm>
            <a:off x="3786183" y="4337080"/>
            <a:ext cx="3143272" cy="2520920"/>
          </a:xfrm>
          <a:prstGeom prst="rect">
            <a:avLst/>
          </a:prstGeom>
          <a:noFill/>
        </p:spPr>
      </p:pic>
      <p:sp>
        <p:nvSpPr>
          <p:cNvPr id="9" name="Вертикальный свиток 8"/>
          <p:cNvSpPr/>
          <p:nvPr/>
        </p:nvSpPr>
        <p:spPr>
          <a:xfrm>
            <a:off x="0" y="1500174"/>
            <a:ext cx="4357686" cy="4857784"/>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smtClean="0"/>
              <a:t>Од </a:t>
            </a:r>
            <a:r>
              <a:rPr lang="ru-RU" sz="1400" dirty="0" err="1" smtClean="0"/>
              <a:t>нині</a:t>
            </a:r>
            <a:r>
              <a:rPr lang="ru-RU" sz="1400" dirty="0" smtClean="0"/>
              <a:t> </a:t>
            </a:r>
            <a:r>
              <a:rPr lang="ru-RU" sz="1400" dirty="0" err="1" smtClean="0"/>
              <a:t>во-єдино</a:t>
            </a:r>
            <a:r>
              <a:rPr lang="ru-RU" sz="1400" dirty="0" smtClean="0"/>
              <a:t> </a:t>
            </a:r>
            <a:r>
              <a:rPr lang="ru-RU" sz="1400" dirty="0" err="1" smtClean="0"/>
              <a:t>зливаються</a:t>
            </a:r>
            <a:r>
              <a:rPr lang="ru-RU" sz="1400" dirty="0" smtClean="0"/>
              <a:t> </a:t>
            </a:r>
            <a:r>
              <a:rPr lang="ru-RU" sz="1400" dirty="0" err="1" smtClean="0"/>
              <a:t>століттям</a:t>
            </a:r>
            <a:r>
              <a:rPr lang="ru-RU" sz="1400" dirty="0" smtClean="0"/>
              <a:t> </a:t>
            </a:r>
            <a:r>
              <a:rPr lang="ru-RU" sz="1400" dirty="0" err="1" smtClean="0"/>
              <a:t>одірвані</a:t>
            </a:r>
            <a:r>
              <a:rPr lang="ru-RU" sz="1400" dirty="0" smtClean="0"/>
              <a:t> одна </a:t>
            </a:r>
            <a:r>
              <a:rPr lang="ru-RU" sz="1400" dirty="0" err="1" smtClean="0"/>
              <a:t>від</a:t>
            </a:r>
            <a:r>
              <a:rPr lang="ru-RU" sz="1400" dirty="0" smtClean="0"/>
              <a:t> </a:t>
            </a:r>
            <a:r>
              <a:rPr lang="ru-RU" sz="1400" dirty="0" err="1" smtClean="0"/>
              <a:t>одної</a:t>
            </a:r>
            <a:r>
              <a:rPr lang="ru-RU" sz="1400" dirty="0" smtClean="0"/>
              <a:t> </a:t>
            </a:r>
            <a:r>
              <a:rPr lang="ru-RU" sz="1400" dirty="0" err="1" smtClean="0"/>
              <a:t>частини</a:t>
            </a:r>
            <a:r>
              <a:rPr lang="ru-RU" sz="1400" dirty="0" smtClean="0"/>
              <a:t> </a:t>
            </a:r>
            <a:r>
              <a:rPr lang="ru-RU" sz="1400" dirty="0" err="1" smtClean="0"/>
              <a:t>єдиної</a:t>
            </a:r>
            <a:r>
              <a:rPr lang="ru-RU" sz="1400" dirty="0" smtClean="0"/>
              <a:t> </a:t>
            </a:r>
            <a:r>
              <a:rPr lang="ru-RU" sz="1400" dirty="0" err="1" smtClean="0"/>
              <a:t>України</a:t>
            </a:r>
            <a:r>
              <a:rPr lang="ru-RU" sz="1400" dirty="0" smtClean="0"/>
              <a:t> – </a:t>
            </a:r>
            <a:r>
              <a:rPr lang="ru-RU" sz="1400" dirty="0" err="1" smtClean="0"/>
              <a:t>Західно-Українська</a:t>
            </a:r>
            <a:r>
              <a:rPr lang="ru-RU" sz="1400" dirty="0" smtClean="0"/>
              <a:t> </a:t>
            </a:r>
            <a:r>
              <a:rPr lang="ru-RU" sz="1400" dirty="0" err="1" smtClean="0"/>
              <a:t>Народня</a:t>
            </a:r>
            <a:r>
              <a:rPr lang="ru-RU" sz="1400" dirty="0" smtClean="0"/>
              <a:t> </a:t>
            </a:r>
            <a:r>
              <a:rPr lang="ru-RU" sz="1400" dirty="0" err="1" smtClean="0"/>
              <a:t>Республіка</a:t>
            </a:r>
            <a:r>
              <a:rPr lang="ru-RU" sz="1400" dirty="0" smtClean="0"/>
              <a:t> (</a:t>
            </a:r>
            <a:r>
              <a:rPr lang="ru-RU" sz="1400" dirty="0" err="1" smtClean="0"/>
              <a:t>Галичина</a:t>
            </a:r>
            <a:r>
              <a:rPr lang="ru-RU" sz="1400" dirty="0" smtClean="0"/>
              <a:t>, </a:t>
            </a:r>
            <a:r>
              <a:rPr lang="ru-RU" sz="1400" dirty="0" err="1" smtClean="0"/>
              <a:t>Буковина</a:t>
            </a:r>
            <a:r>
              <a:rPr lang="ru-RU" sz="1400" dirty="0" smtClean="0"/>
              <a:t>; </a:t>
            </a:r>
            <a:r>
              <a:rPr lang="ru-RU" sz="1400" dirty="0" err="1" smtClean="0"/>
              <a:t>Угорська</a:t>
            </a:r>
            <a:r>
              <a:rPr lang="ru-RU" sz="1400" dirty="0" smtClean="0"/>
              <a:t> Русь) </a:t>
            </a:r>
            <a:r>
              <a:rPr lang="ru-RU" sz="1400" dirty="0" err="1" smtClean="0"/>
              <a:t>і</a:t>
            </a:r>
            <a:r>
              <a:rPr lang="ru-RU" sz="1400" dirty="0" smtClean="0"/>
              <a:t> </a:t>
            </a:r>
            <a:r>
              <a:rPr lang="ru-RU" sz="1400" dirty="0" err="1" smtClean="0"/>
              <a:t>Наддніпрянська</a:t>
            </a:r>
            <a:r>
              <a:rPr lang="ru-RU" sz="1400" dirty="0" smtClean="0"/>
              <a:t> Велика </a:t>
            </a:r>
            <a:r>
              <a:rPr lang="ru-RU" sz="1400" dirty="0" err="1" smtClean="0"/>
              <a:t>Україна</a:t>
            </a:r>
            <a:r>
              <a:rPr lang="ru-RU" sz="1400" dirty="0" smtClean="0"/>
              <a:t>. </a:t>
            </a:r>
          </a:p>
          <a:p>
            <a:r>
              <a:rPr lang="ru-RU" sz="1400" dirty="0" err="1" smtClean="0"/>
              <a:t>Здійснились</a:t>
            </a:r>
            <a:r>
              <a:rPr lang="ru-RU" sz="1400" dirty="0" smtClean="0"/>
              <a:t> </a:t>
            </a:r>
            <a:r>
              <a:rPr lang="ru-RU" sz="1400" dirty="0" err="1" smtClean="0"/>
              <a:t>віковічні</a:t>
            </a:r>
            <a:r>
              <a:rPr lang="ru-RU" sz="1400" dirty="0" smtClean="0"/>
              <a:t> </a:t>
            </a:r>
            <a:r>
              <a:rPr lang="ru-RU" sz="1400" dirty="0" err="1" smtClean="0"/>
              <a:t>мрії</a:t>
            </a:r>
            <a:r>
              <a:rPr lang="ru-RU" sz="1400" dirty="0" smtClean="0"/>
              <a:t>, </a:t>
            </a:r>
            <a:r>
              <a:rPr lang="ru-RU" sz="1400" dirty="0" err="1" smtClean="0"/>
              <a:t>якими</a:t>
            </a:r>
            <a:r>
              <a:rPr lang="ru-RU" sz="1400" dirty="0" smtClean="0"/>
              <a:t> жили </a:t>
            </a:r>
            <a:r>
              <a:rPr lang="ru-RU" sz="1400" dirty="0" err="1" smtClean="0"/>
              <a:t>і</a:t>
            </a:r>
            <a:r>
              <a:rPr lang="ru-RU" sz="1400" dirty="0" smtClean="0"/>
              <a:t> за </a:t>
            </a:r>
            <a:r>
              <a:rPr lang="ru-RU" sz="1400" dirty="0" err="1" smtClean="0"/>
              <a:t>які</a:t>
            </a:r>
            <a:r>
              <a:rPr lang="ru-RU" sz="1400" dirty="0" smtClean="0"/>
              <a:t> умирали </a:t>
            </a:r>
            <a:r>
              <a:rPr lang="ru-RU" sz="1400" dirty="0" err="1" smtClean="0"/>
              <a:t>кращі</a:t>
            </a:r>
            <a:r>
              <a:rPr lang="ru-RU" sz="1400" dirty="0" smtClean="0"/>
              <a:t> сини </a:t>
            </a:r>
            <a:r>
              <a:rPr lang="ru-RU" sz="1400" dirty="0" err="1" smtClean="0"/>
              <a:t>України</a:t>
            </a:r>
            <a:r>
              <a:rPr lang="ru-RU" sz="1400" dirty="0" smtClean="0"/>
              <a:t>. </a:t>
            </a:r>
          </a:p>
          <a:p>
            <a:r>
              <a:rPr lang="ru-RU" sz="1400" dirty="0" smtClean="0"/>
              <a:t>Од </a:t>
            </a:r>
            <a:r>
              <a:rPr lang="ru-RU" sz="1400" dirty="0" err="1" smtClean="0"/>
              <a:t>нині</a:t>
            </a:r>
            <a:r>
              <a:rPr lang="ru-RU" sz="1400" dirty="0" smtClean="0"/>
              <a:t> </a:t>
            </a:r>
            <a:r>
              <a:rPr lang="ru-RU" sz="1400" dirty="0" err="1" smtClean="0"/>
              <a:t>є</a:t>
            </a:r>
            <a:r>
              <a:rPr lang="ru-RU" sz="1400" dirty="0" smtClean="0"/>
              <a:t> </a:t>
            </a:r>
            <a:r>
              <a:rPr lang="ru-RU" sz="1400" dirty="0" err="1" smtClean="0"/>
              <a:t>єдина</a:t>
            </a:r>
            <a:r>
              <a:rPr lang="ru-RU" sz="1400" dirty="0" smtClean="0"/>
              <a:t> </a:t>
            </a:r>
            <a:r>
              <a:rPr lang="ru-RU" sz="1400" dirty="0" err="1" smtClean="0"/>
              <a:t>незалежна</a:t>
            </a:r>
            <a:r>
              <a:rPr lang="ru-RU" sz="1400" dirty="0" smtClean="0"/>
              <a:t> </a:t>
            </a:r>
            <a:r>
              <a:rPr lang="ru-RU" sz="1400" dirty="0" err="1" smtClean="0"/>
              <a:t>Українська</a:t>
            </a:r>
            <a:r>
              <a:rPr lang="ru-RU" sz="1400" dirty="0" smtClean="0"/>
              <a:t> </a:t>
            </a:r>
            <a:r>
              <a:rPr lang="ru-RU" sz="1400" dirty="0" err="1" smtClean="0"/>
              <a:t>Народня</a:t>
            </a:r>
            <a:r>
              <a:rPr lang="ru-RU" sz="1400" dirty="0" smtClean="0"/>
              <a:t> </a:t>
            </a:r>
            <a:r>
              <a:rPr lang="ru-RU" sz="1400" dirty="0" err="1" smtClean="0"/>
              <a:t>Республіка</a:t>
            </a:r>
            <a:r>
              <a:rPr lang="ru-RU" sz="1400" dirty="0" smtClean="0"/>
              <a:t>. </a:t>
            </a:r>
          </a:p>
          <a:p>
            <a:r>
              <a:rPr lang="ru-RU" sz="1400" dirty="0" smtClean="0"/>
              <a:t>Од </a:t>
            </a:r>
            <a:r>
              <a:rPr lang="ru-RU" sz="1400" dirty="0" err="1" smtClean="0"/>
              <a:t>нині</a:t>
            </a:r>
            <a:r>
              <a:rPr lang="ru-RU" sz="1400" dirty="0" smtClean="0"/>
              <a:t> народ </a:t>
            </a:r>
            <a:r>
              <a:rPr lang="ru-RU" sz="1400" dirty="0" err="1" smtClean="0"/>
              <a:t>Український</a:t>
            </a:r>
            <a:r>
              <a:rPr lang="ru-RU" sz="1400" dirty="0" smtClean="0"/>
              <a:t>, </a:t>
            </a:r>
            <a:r>
              <a:rPr lang="ru-RU" sz="1400" dirty="0" err="1" smtClean="0"/>
              <a:t>визволений</a:t>
            </a:r>
            <a:r>
              <a:rPr lang="ru-RU" sz="1400" dirty="0" smtClean="0"/>
              <a:t> </a:t>
            </a:r>
            <a:r>
              <a:rPr lang="ru-RU" sz="1400" dirty="0" err="1" smtClean="0"/>
              <a:t>могутнім</a:t>
            </a:r>
            <a:r>
              <a:rPr lang="ru-RU" sz="1400" dirty="0" smtClean="0"/>
              <a:t> </a:t>
            </a:r>
            <a:r>
              <a:rPr lang="ru-RU" sz="1400" dirty="0" err="1" smtClean="0"/>
              <a:t>поривом</a:t>
            </a:r>
            <a:r>
              <a:rPr lang="ru-RU" sz="1400" dirty="0" smtClean="0"/>
              <a:t> </a:t>
            </a:r>
            <a:r>
              <a:rPr lang="ru-RU" sz="1400" dirty="0" err="1" smtClean="0"/>
              <a:t>своїх</a:t>
            </a:r>
            <a:r>
              <a:rPr lang="ru-RU" sz="1400" dirty="0" smtClean="0"/>
              <a:t> </a:t>
            </a:r>
            <a:r>
              <a:rPr lang="ru-RU" sz="1400" dirty="0" err="1" smtClean="0"/>
              <a:t>власних</a:t>
            </a:r>
            <a:r>
              <a:rPr lang="ru-RU" sz="1400" dirty="0" smtClean="0"/>
              <a:t> сил, </a:t>
            </a:r>
            <a:r>
              <a:rPr lang="ru-RU" sz="1400" dirty="0" err="1" smtClean="0"/>
              <a:t>має</a:t>
            </a:r>
            <a:r>
              <a:rPr lang="ru-RU" sz="1400" dirty="0" smtClean="0"/>
              <a:t> </a:t>
            </a:r>
            <a:r>
              <a:rPr lang="ru-RU" sz="1400" dirty="0" err="1" smtClean="0"/>
              <a:t>змогу</a:t>
            </a:r>
            <a:r>
              <a:rPr lang="ru-RU" sz="1400" dirty="0" smtClean="0"/>
              <a:t> </a:t>
            </a:r>
            <a:r>
              <a:rPr lang="ru-RU" sz="1400" dirty="0" err="1" smtClean="0"/>
              <a:t>об’єднаними</a:t>
            </a:r>
            <a:r>
              <a:rPr lang="ru-RU" sz="1400" dirty="0" smtClean="0"/>
              <a:t> </a:t>
            </a:r>
            <a:r>
              <a:rPr lang="ru-RU" sz="1400" dirty="0" err="1" smtClean="0"/>
              <a:t>дружніми</a:t>
            </a:r>
            <a:r>
              <a:rPr lang="ru-RU" sz="1400" dirty="0" smtClean="0"/>
              <a:t> </a:t>
            </a:r>
            <a:r>
              <a:rPr lang="ru-RU" sz="1400" dirty="0" err="1" smtClean="0"/>
              <a:t>зусиллями</a:t>
            </a:r>
            <a:r>
              <a:rPr lang="ru-RU" sz="1400" dirty="0" smtClean="0"/>
              <a:t> </a:t>
            </a:r>
            <a:r>
              <a:rPr lang="ru-RU" sz="1400" dirty="0" err="1" smtClean="0"/>
              <a:t>всіх</a:t>
            </a:r>
            <a:r>
              <a:rPr lang="ru-RU" sz="1400" dirty="0" smtClean="0"/>
              <a:t> </a:t>
            </a:r>
            <a:r>
              <a:rPr lang="ru-RU" sz="1400" dirty="0" err="1" smtClean="0"/>
              <a:t>своїх</a:t>
            </a:r>
            <a:r>
              <a:rPr lang="ru-RU" sz="1400" dirty="0" smtClean="0"/>
              <a:t> </a:t>
            </a:r>
            <a:r>
              <a:rPr lang="ru-RU" sz="1400" dirty="0" err="1" smtClean="0"/>
              <a:t>синів</a:t>
            </a:r>
            <a:r>
              <a:rPr lang="ru-RU" sz="1400" dirty="0" smtClean="0"/>
              <a:t> </a:t>
            </a:r>
            <a:r>
              <a:rPr lang="ru-RU" sz="1400" dirty="0" err="1" smtClean="0"/>
              <a:t>будувати</a:t>
            </a:r>
            <a:r>
              <a:rPr lang="ru-RU" sz="1400" dirty="0" smtClean="0"/>
              <a:t> </a:t>
            </a:r>
            <a:r>
              <a:rPr lang="ru-RU" sz="1400" dirty="0" err="1" smtClean="0"/>
              <a:t>нероздільну</a:t>
            </a:r>
            <a:r>
              <a:rPr lang="ru-RU" sz="1400" dirty="0" smtClean="0"/>
              <a:t>, </a:t>
            </a:r>
            <a:r>
              <a:rPr lang="ru-RU" sz="1400" dirty="0" err="1" smtClean="0"/>
              <a:t>самостійну</a:t>
            </a:r>
            <a:r>
              <a:rPr lang="ru-RU" sz="1400" dirty="0" smtClean="0"/>
              <a:t> Державу </a:t>
            </a:r>
            <a:r>
              <a:rPr lang="ru-RU" sz="1400" dirty="0" err="1" smtClean="0"/>
              <a:t>Українську</a:t>
            </a:r>
            <a:r>
              <a:rPr lang="ru-RU" sz="1400" dirty="0" smtClean="0"/>
              <a:t> на благо </a:t>
            </a:r>
            <a:r>
              <a:rPr lang="ru-RU" sz="1400" dirty="0" err="1" smtClean="0"/>
              <a:t>і</a:t>
            </a:r>
            <a:r>
              <a:rPr lang="ru-RU" sz="1400" dirty="0" smtClean="0"/>
              <a:t> </a:t>
            </a:r>
            <a:r>
              <a:rPr lang="ru-RU" sz="1400" dirty="0" err="1" smtClean="0"/>
              <a:t>щастя</a:t>
            </a:r>
            <a:r>
              <a:rPr lang="ru-RU" sz="1400" dirty="0" smtClean="0"/>
              <a:t> </a:t>
            </a:r>
            <a:r>
              <a:rPr lang="ru-RU" sz="1400" dirty="0" err="1" smtClean="0"/>
              <a:t>всього</a:t>
            </a:r>
            <a:r>
              <a:rPr lang="ru-RU" sz="1400" dirty="0" smtClean="0"/>
              <a:t> </a:t>
            </a:r>
            <a:r>
              <a:rPr lang="ru-RU" sz="1400" dirty="0" err="1" smtClean="0"/>
              <a:t>її</a:t>
            </a:r>
            <a:r>
              <a:rPr lang="ru-RU" sz="1400" dirty="0" smtClean="0"/>
              <a:t> трудового люду. </a:t>
            </a:r>
          </a:p>
          <a:p>
            <a:r>
              <a:rPr lang="ru-RU" sz="1400" i="1" dirty="0" smtClean="0"/>
              <a:t>22 </a:t>
            </a:r>
            <a:r>
              <a:rPr lang="ru-RU" sz="1400" i="1" dirty="0" err="1" smtClean="0"/>
              <a:t>січня</a:t>
            </a:r>
            <a:r>
              <a:rPr lang="ru-RU" sz="1400" i="1" dirty="0" smtClean="0"/>
              <a:t> 1919 року, у </a:t>
            </a:r>
            <a:r>
              <a:rPr lang="ru-RU" sz="1400" i="1" dirty="0" err="1" smtClean="0"/>
              <a:t>м.Київі</a:t>
            </a:r>
            <a:r>
              <a:rPr lang="ru-RU" sz="1400" i="1" dirty="0" smtClean="0"/>
              <a:t>. </a:t>
            </a:r>
            <a:endParaRPr lang="ru-RU" sz="1400" dirty="0" smtClean="0"/>
          </a:p>
          <a:p>
            <a:endParaRPr lang="ru-RU" sz="1400" dirty="0"/>
          </a:p>
        </p:txBody>
      </p:sp>
      <p:sp>
        <p:nvSpPr>
          <p:cNvPr id="10" name="Стрелка влево 9"/>
          <p:cNvSpPr/>
          <p:nvPr/>
        </p:nvSpPr>
        <p:spPr>
          <a:xfrm>
            <a:off x="4357686" y="928670"/>
            <a:ext cx="4786314" cy="2857520"/>
          </a:xfrm>
          <a:prstGeom prst="leftArrow">
            <a:avLst/>
          </a:prstGeom>
          <a:solidFill>
            <a:srgbClr val="C0000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err="1" smtClean="0"/>
              <a:t>Директорія</a:t>
            </a:r>
            <a:r>
              <a:rPr lang="ru-RU" sz="1200" b="1" dirty="0" smtClean="0"/>
              <a:t> УНР</a:t>
            </a:r>
            <a:r>
              <a:rPr lang="ru-RU" sz="1200" dirty="0" smtClean="0"/>
              <a:t> — </a:t>
            </a:r>
            <a:r>
              <a:rPr lang="ru-RU" sz="1200" dirty="0" err="1" smtClean="0"/>
              <a:t>найвищий</a:t>
            </a:r>
            <a:r>
              <a:rPr lang="ru-RU" sz="1200" dirty="0" smtClean="0"/>
              <a:t> орган </a:t>
            </a:r>
            <a:r>
              <a:rPr lang="ru-RU" sz="1200" dirty="0" err="1" smtClean="0"/>
              <a:t>державної</a:t>
            </a:r>
            <a:r>
              <a:rPr lang="ru-RU" sz="1200" dirty="0" smtClean="0"/>
              <a:t> </a:t>
            </a:r>
            <a:r>
              <a:rPr lang="ru-RU" sz="1200" dirty="0" err="1" smtClean="0"/>
              <a:t>влади</a:t>
            </a:r>
            <a:r>
              <a:rPr lang="ru-RU" sz="1200" dirty="0" smtClean="0"/>
              <a:t> </a:t>
            </a:r>
            <a:r>
              <a:rPr lang="ru-RU" sz="1200" dirty="0" err="1" smtClean="0"/>
              <a:t>відродженої</a:t>
            </a:r>
            <a:r>
              <a:rPr lang="ru-RU" sz="1200" dirty="0" smtClean="0"/>
              <a:t> </a:t>
            </a:r>
            <a:r>
              <a:rPr lang="ru-RU" sz="1200" dirty="0" err="1" smtClean="0"/>
              <a:t>Української</a:t>
            </a:r>
            <a:r>
              <a:rPr lang="ru-RU" sz="1200" dirty="0" smtClean="0"/>
              <a:t> </a:t>
            </a:r>
            <a:r>
              <a:rPr lang="ru-RU" sz="1200" dirty="0" err="1" smtClean="0"/>
              <a:t>Народної</a:t>
            </a:r>
            <a:r>
              <a:rPr lang="ru-RU" sz="1200" dirty="0" smtClean="0"/>
              <a:t> </a:t>
            </a:r>
            <a:r>
              <a:rPr lang="ru-RU" sz="1200" dirty="0" err="1" smtClean="0"/>
              <a:t>Республіки</a:t>
            </a:r>
            <a:r>
              <a:rPr lang="ru-RU" sz="1200" dirty="0" smtClean="0"/>
              <a:t>, </a:t>
            </a:r>
            <a:r>
              <a:rPr lang="ru-RU" sz="1200" dirty="0" err="1" smtClean="0"/>
              <a:t>який</a:t>
            </a:r>
            <a:r>
              <a:rPr lang="ru-RU" sz="1200" dirty="0" smtClean="0"/>
              <a:t> </a:t>
            </a:r>
            <a:r>
              <a:rPr lang="ru-RU" sz="1200" dirty="0" err="1" smtClean="0"/>
              <a:t>діяв</a:t>
            </a:r>
            <a:r>
              <a:rPr lang="ru-RU" sz="1200" dirty="0" smtClean="0"/>
              <a:t> </a:t>
            </a:r>
            <a:r>
              <a:rPr lang="ru-RU" sz="1200" dirty="0" err="1" smtClean="0"/>
              <a:t>з</a:t>
            </a:r>
            <a:r>
              <a:rPr lang="ru-RU" sz="1200" dirty="0" smtClean="0"/>
              <a:t> 14 листопада 1918 року до 10 листопада 1920  року.</a:t>
            </a:r>
            <a:endParaRPr lang="ru-RU" sz="1200" dirty="0"/>
          </a:p>
        </p:txBody>
      </p:sp>
      <p:sp>
        <p:nvSpPr>
          <p:cNvPr id="8" name="Прямоугольник 7"/>
          <p:cNvSpPr/>
          <p:nvPr/>
        </p:nvSpPr>
        <p:spPr>
          <a:xfrm>
            <a:off x="0" y="5903893"/>
            <a:ext cx="4572000" cy="954107"/>
          </a:xfrm>
          <a:prstGeom prst="rect">
            <a:avLst/>
          </a:prstGeom>
        </p:spPr>
        <p:txBody>
          <a:bodyPr>
            <a:spAutoFit/>
          </a:bodyPr>
          <a:lstStyle/>
          <a:p>
            <a:r>
              <a:rPr lang="ru-RU" sz="1400" dirty="0" err="1" smtClean="0"/>
              <a:t>Універсал</a:t>
            </a:r>
            <a:r>
              <a:rPr lang="ru-RU" sz="1400" dirty="0" smtClean="0"/>
              <a:t> </a:t>
            </a:r>
            <a:r>
              <a:rPr lang="ru-RU" sz="1400" dirty="0" err="1" smtClean="0"/>
              <a:t>Директорії</a:t>
            </a:r>
            <a:r>
              <a:rPr lang="ru-RU" sz="1400" dirty="0" smtClean="0"/>
              <a:t> </a:t>
            </a:r>
            <a:r>
              <a:rPr lang="ru-RU" sz="1400" dirty="0" err="1" smtClean="0"/>
              <a:t>Української</a:t>
            </a:r>
            <a:r>
              <a:rPr lang="ru-RU" sz="1400" dirty="0" smtClean="0"/>
              <a:t> </a:t>
            </a:r>
            <a:r>
              <a:rPr lang="ru-RU" sz="1400" dirty="0" err="1" smtClean="0"/>
              <a:t>Народньої</a:t>
            </a:r>
            <a:r>
              <a:rPr lang="ru-RU" sz="1400" dirty="0" smtClean="0"/>
              <a:t> </a:t>
            </a:r>
            <a:r>
              <a:rPr lang="ru-RU" sz="1400" dirty="0" err="1" smtClean="0"/>
              <a:t>Республіки</a:t>
            </a:r>
            <a:r>
              <a:rPr lang="ru-RU" sz="1400" dirty="0" smtClean="0"/>
              <a:t>  про </a:t>
            </a:r>
            <a:r>
              <a:rPr lang="ru-RU" sz="1400" dirty="0" err="1" smtClean="0"/>
              <a:t>злуку</a:t>
            </a:r>
            <a:r>
              <a:rPr lang="ru-RU" sz="1400" dirty="0" smtClean="0"/>
              <a:t> </a:t>
            </a:r>
            <a:r>
              <a:rPr lang="ru-RU" sz="1400" dirty="0" err="1" smtClean="0"/>
              <a:t>з</a:t>
            </a:r>
            <a:r>
              <a:rPr lang="ru-RU" sz="1400" dirty="0" smtClean="0"/>
              <a:t> </a:t>
            </a:r>
            <a:r>
              <a:rPr lang="ru-RU" sz="1400" dirty="0" err="1" smtClean="0"/>
              <a:t>Західно-Українською</a:t>
            </a:r>
            <a:r>
              <a:rPr lang="ru-RU" sz="1400" dirty="0" smtClean="0"/>
              <a:t> Народною </a:t>
            </a:r>
            <a:r>
              <a:rPr lang="ru-RU" sz="1400" dirty="0" err="1" smtClean="0"/>
              <a:t>Республікою</a:t>
            </a:r>
            <a:r>
              <a:rPr lang="ru-RU" sz="1400" dirty="0" smtClean="0"/>
              <a:t> [</a:t>
            </a:r>
            <a:r>
              <a:rPr lang="ru-RU" sz="1400" dirty="0" err="1" smtClean="0"/>
              <a:t>Електронний</a:t>
            </a:r>
            <a:r>
              <a:rPr lang="ru-RU" sz="1400" dirty="0" smtClean="0"/>
              <a:t> ресурс] // Режим доступу: </a:t>
            </a:r>
            <a:r>
              <a:rPr lang="ru-RU" sz="1400" dirty="0" smtClean="0">
                <a:hlinkClick r:id="rId5"/>
              </a:rPr>
              <a:t>http://zakon4.rada.gov.ua/laws/show/n0004300-19</a:t>
            </a:r>
            <a:endParaRPr lang="ru-RU"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Содержимое 5"/>
          <p:cNvSpPr>
            <a:spLocks noGrp="1"/>
          </p:cNvSpPr>
          <p:nvPr>
            <p:ph idx="1"/>
          </p:nvPr>
        </p:nvSpPr>
        <p:spPr/>
        <p:txBody>
          <a:bodyPr/>
          <a:lstStyle/>
          <a:p>
            <a:endParaRPr lang="ru-RU"/>
          </a:p>
        </p:txBody>
      </p:sp>
      <p:pic>
        <p:nvPicPr>
          <p:cNvPr id="36866" name="Picture 2" descr="http://his.img.pravda.com/images/doc/b/a/bad559b-45.jpg"/>
          <p:cNvPicPr>
            <a:picLocks noChangeAspect="1" noChangeArrowheads="1"/>
          </p:cNvPicPr>
          <p:nvPr/>
        </p:nvPicPr>
        <p:blipFill>
          <a:blip r:embed="rId2"/>
          <a:srcRect/>
          <a:stretch>
            <a:fillRect/>
          </a:stretch>
        </p:blipFill>
        <p:spPr bwMode="auto">
          <a:xfrm>
            <a:off x="0" y="0"/>
            <a:ext cx="7786710" cy="5471462"/>
          </a:xfrm>
          <a:prstGeom prst="rect">
            <a:avLst/>
          </a:prstGeom>
          <a:noFill/>
        </p:spPr>
      </p:pic>
      <p:sp>
        <p:nvSpPr>
          <p:cNvPr id="8" name="Прямоугольник 7"/>
          <p:cNvSpPr/>
          <p:nvPr/>
        </p:nvSpPr>
        <p:spPr>
          <a:xfrm>
            <a:off x="428596" y="5380672"/>
            <a:ext cx="4572000" cy="1477328"/>
          </a:xfrm>
          <a:prstGeom prst="rect">
            <a:avLst/>
          </a:prstGeom>
        </p:spPr>
        <p:txBody>
          <a:bodyPr>
            <a:spAutoFit/>
          </a:bodyPr>
          <a:lstStyle/>
          <a:p>
            <a:r>
              <a:rPr lang="ru-RU" dirty="0" err="1" smtClean="0"/>
              <a:t>Проголошення</a:t>
            </a:r>
            <a:r>
              <a:rPr lang="ru-RU" dirty="0" smtClean="0"/>
              <a:t> Акту </a:t>
            </a:r>
            <a:r>
              <a:rPr lang="ru-RU" dirty="0" err="1" smtClean="0"/>
              <a:t>Злуки</a:t>
            </a:r>
            <a:r>
              <a:rPr lang="ru-RU" dirty="0" smtClean="0"/>
              <a:t> </a:t>
            </a:r>
            <a:r>
              <a:rPr lang="ru-RU" dirty="0" err="1" smtClean="0"/>
              <a:t>українських</a:t>
            </a:r>
            <a:r>
              <a:rPr lang="ru-RU" dirty="0" smtClean="0"/>
              <a:t> земель на </a:t>
            </a:r>
            <a:r>
              <a:rPr lang="ru-RU" dirty="0" err="1" smtClean="0"/>
              <a:t>Софійській</a:t>
            </a:r>
            <a:r>
              <a:rPr lang="ru-RU" dirty="0" smtClean="0"/>
              <a:t> </a:t>
            </a:r>
            <a:r>
              <a:rPr lang="ru-RU" dirty="0" err="1" smtClean="0"/>
              <a:t>площі</a:t>
            </a:r>
            <a:r>
              <a:rPr lang="ru-RU" dirty="0" smtClean="0"/>
              <a:t> в </a:t>
            </a:r>
            <a:r>
              <a:rPr lang="ru-RU" dirty="0" err="1" smtClean="0"/>
              <a:t>Києві</a:t>
            </a:r>
            <a:r>
              <a:rPr lang="ru-RU" dirty="0" smtClean="0"/>
              <a:t>. 22 </a:t>
            </a:r>
            <a:r>
              <a:rPr lang="ru-RU" dirty="0" err="1" smtClean="0"/>
              <a:t>січня</a:t>
            </a:r>
            <a:r>
              <a:rPr lang="ru-RU" dirty="0" smtClean="0"/>
              <a:t> 1919 р. </a:t>
            </a:r>
            <a:r>
              <a:rPr lang="ru-RU" dirty="0" err="1" smtClean="0"/>
              <a:t>Знято</a:t>
            </a:r>
            <a:r>
              <a:rPr lang="ru-RU" dirty="0" smtClean="0"/>
              <a:t> </a:t>
            </a:r>
            <a:r>
              <a:rPr lang="ru-RU" dirty="0" err="1" smtClean="0"/>
              <a:t>з</a:t>
            </a:r>
            <a:r>
              <a:rPr lang="ru-RU" dirty="0" smtClean="0"/>
              <a:t> </a:t>
            </a:r>
            <a:r>
              <a:rPr lang="ru-RU" dirty="0" err="1" smtClean="0"/>
              <a:t>дзвіниці</a:t>
            </a:r>
            <a:r>
              <a:rPr lang="ru-RU" dirty="0" smtClean="0"/>
              <a:t> </a:t>
            </a:r>
            <a:r>
              <a:rPr lang="ru-RU" dirty="0" err="1" smtClean="0"/>
              <a:t>Софійського</a:t>
            </a:r>
            <a:r>
              <a:rPr lang="ru-RU" dirty="0" smtClean="0"/>
              <a:t> собору, на </a:t>
            </a:r>
            <a:r>
              <a:rPr lang="ru-RU" dirty="0" err="1" smtClean="0"/>
              <a:t>горизонті</a:t>
            </a:r>
            <a:r>
              <a:rPr lang="ru-RU" dirty="0" smtClean="0"/>
              <a:t> видно </a:t>
            </a:r>
            <a:r>
              <a:rPr lang="ru-RU" dirty="0" err="1" smtClean="0"/>
              <a:t>ще</a:t>
            </a:r>
            <a:r>
              <a:rPr lang="ru-RU" dirty="0" smtClean="0"/>
              <a:t> не </a:t>
            </a:r>
            <a:r>
              <a:rPr lang="ru-RU" dirty="0" err="1" smtClean="0"/>
              <a:t>зруйнований</a:t>
            </a:r>
            <a:r>
              <a:rPr lang="ru-RU" dirty="0" smtClean="0"/>
              <a:t> </a:t>
            </a:r>
            <a:r>
              <a:rPr lang="ru-RU" dirty="0" err="1" smtClean="0"/>
              <a:t>більшовиками</a:t>
            </a:r>
            <a:r>
              <a:rPr lang="ru-RU" dirty="0" smtClean="0"/>
              <a:t> </a:t>
            </a:r>
            <a:r>
              <a:rPr lang="ru-RU" dirty="0" err="1" smtClean="0"/>
              <a:t>Михайлівський</a:t>
            </a:r>
            <a:r>
              <a:rPr lang="ru-RU" dirty="0" smtClean="0"/>
              <a:t> Золотоверхий </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r>
              <a:rPr lang="ru-RU" sz="3200" dirty="0" err="1" smtClean="0"/>
              <a:t>Перелік</a:t>
            </a:r>
            <a:r>
              <a:rPr lang="ru-RU" sz="3200" dirty="0" smtClean="0"/>
              <a:t> </a:t>
            </a:r>
            <a:r>
              <a:rPr lang="ru-RU" sz="3200" dirty="0" err="1" smtClean="0"/>
              <a:t>науково-популярних</a:t>
            </a:r>
            <a:r>
              <a:rPr lang="ru-RU" sz="3200" dirty="0" smtClean="0"/>
              <a:t> </a:t>
            </a:r>
            <a:r>
              <a:rPr lang="ru-RU" sz="3200" dirty="0" err="1" smtClean="0"/>
              <a:t>і</a:t>
            </a:r>
            <a:r>
              <a:rPr lang="ru-RU" sz="3200" dirty="0" smtClean="0"/>
              <a:t> </a:t>
            </a:r>
            <a:r>
              <a:rPr lang="ru-RU" sz="3200" dirty="0" err="1" smtClean="0"/>
              <a:t>наукових</a:t>
            </a:r>
            <a:r>
              <a:rPr lang="ru-RU" sz="3200" dirty="0" smtClean="0"/>
              <a:t> </a:t>
            </a:r>
            <a:r>
              <a:rPr lang="ru-RU" sz="3200" dirty="0" err="1" smtClean="0"/>
              <a:t>публікацій</a:t>
            </a:r>
            <a:r>
              <a:rPr lang="ru-RU" sz="3200" dirty="0" smtClean="0"/>
              <a:t>, </a:t>
            </a:r>
            <a:r>
              <a:rPr lang="ru-RU" sz="3200" dirty="0" err="1" smtClean="0"/>
              <a:t>присвячених</a:t>
            </a:r>
            <a:r>
              <a:rPr lang="ru-RU" sz="3200" dirty="0" smtClean="0"/>
              <a:t> </a:t>
            </a:r>
            <a:r>
              <a:rPr lang="ru-RU" sz="3200" dirty="0" err="1" smtClean="0"/>
              <a:t>тематиці</a:t>
            </a:r>
            <a:r>
              <a:rPr lang="ru-RU" sz="3200" dirty="0" smtClean="0"/>
              <a:t> </a:t>
            </a:r>
            <a:r>
              <a:rPr lang="ru-RU" sz="3200" dirty="0" err="1" smtClean="0"/>
              <a:t>проголошенню</a:t>
            </a:r>
            <a:r>
              <a:rPr lang="ru-RU" sz="3200" dirty="0" smtClean="0"/>
              <a:t> Акта </a:t>
            </a:r>
            <a:r>
              <a:rPr lang="ru-RU" sz="3200" dirty="0" err="1" smtClean="0"/>
              <a:t>злуки</a:t>
            </a:r>
            <a:r>
              <a:rPr lang="ru-RU" sz="3200" dirty="0" smtClean="0"/>
              <a:t> УНР та ЗУНР:</a:t>
            </a:r>
            <a:endParaRPr lang="ru-RU" sz="3200" dirty="0"/>
          </a:p>
        </p:txBody>
      </p:sp>
      <p:sp>
        <p:nvSpPr>
          <p:cNvPr id="6" name="Содержимое 5"/>
          <p:cNvSpPr>
            <a:spLocks noGrp="1"/>
          </p:cNvSpPr>
          <p:nvPr>
            <p:ph idx="1"/>
          </p:nvPr>
        </p:nvSpPr>
        <p:spPr/>
        <p:txBody>
          <a:bodyPr>
            <a:normAutofit fontScale="32500" lnSpcReduction="20000"/>
          </a:bodyPr>
          <a:lstStyle/>
          <a:p>
            <a:r>
              <a:rPr lang="ru-RU" b="1" dirty="0" smtClean="0"/>
              <a:t>7. </a:t>
            </a:r>
            <a:r>
              <a:rPr lang="ru-RU" b="1" dirty="0" err="1" smtClean="0"/>
              <a:t>Верстюк</a:t>
            </a:r>
            <a:r>
              <a:rPr lang="ru-RU" b="1" dirty="0" smtClean="0"/>
              <a:t> В.</a:t>
            </a:r>
            <a:r>
              <a:rPr lang="ru-RU" dirty="0" smtClean="0"/>
              <a:t> День </a:t>
            </a:r>
            <a:r>
              <a:rPr lang="ru-RU" dirty="0" err="1" smtClean="0"/>
              <a:t>Соборності</a:t>
            </a:r>
            <a:r>
              <a:rPr lang="ru-RU" dirty="0" smtClean="0"/>
              <a:t> </a:t>
            </a:r>
            <a:r>
              <a:rPr lang="ru-RU" dirty="0" err="1" smtClean="0"/>
              <a:t>України</a:t>
            </a:r>
            <a:r>
              <a:rPr lang="ru-RU" dirty="0" smtClean="0"/>
              <a:t>: </a:t>
            </a:r>
            <a:r>
              <a:rPr lang="ru-RU" dirty="0" err="1" smtClean="0"/>
              <a:t>історія</a:t>
            </a:r>
            <a:r>
              <a:rPr lang="ru-RU" dirty="0" smtClean="0"/>
              <a:t> </a:t>
            </a:r>
            <a:r>
              <a:rPr lang="ru-RU" dirty="0" err="1" smtClean="0"/>
              <a:t>виникнення</a:t>
            </a:r>
            <a:r>
              <a:rPr lang="ru-RU" dirty="0" smtClean="0"/>
              <a:t> </a:t>
            </a:r>
            <a:r>
              <a:rPr lang="ru-RU" dirty="0" err="1" smtClean="0"/>
              <a:t>традиції</a:t>
            </a:r>
            <a:r>
              <a:rPr lang="ru-RU" dirty="0" smtClean="0"/>
              <a:t> </a:t>
            </a:r>
            <a:r>
              <a:rPr lang="ru-RU" dirty="0" err="1" smtClean="0"/>
              <a:t>й</a:t>
            </a:r>
            <a:r>
              <a:rPr lang="ru-RU" dirty="0" smtClean="0"/>
              <a:t> свята [</a:t>
            </a:r>
            <a:r>
              <a:rPr lang="ru-RU" dirty="0" err="1" smtClean="0"/>
              <a:t>Електронний</a:t>
            </a:r>
            <a:r>
              <a:rPr lang="ru-RU" dirty="0" smtClean="0"/>
              <a:t> ресурс] / В. </a:t>
            </a:r>
            <a:r>
              <a:rPr lang="ru-RU" dirty="0" err="1" smtClean="0"/>
              <a:t>Верстюк</a:t>
            </a:r>
            <a:r>
              <a:rPr lang="ru-RU" dirty="0" smtClean="0"/>
              <a:t>. // </a:t>
            </a:r>
            <a:r>
              <a:rPr lang="ru-RU" dirty="0" err="1" smtClean="0"/>
              <a:t>Європейська</a:t>
            </a:r>
            <a:r>
              <a:rPr lang="ru-RU" dirty="0" smtClean="0"/>
              <a:t> </a:t>
            </a:r>
            <a:r>
              <a:rPr lang="ru-RU" dirty="0" err="1" smtClean="0"/>
              <a:t>Україна</a:t>
            </a:r>
            <a:r>
              <a:rPr lang="ru-RU" dirty="0" smtClean="0"/>
              <a:t> – Режим доступу: </a:t>
            </a:r>
            <a:r>
              <a:rPr lang="en-US" dirty="0" smtClean="0">
                <a:hlinkClick r:id="rId2"/>
              </a:rPr>
              <a:t>http://eukraina.com/publ/human_development/den_sobornosti_ukrajini_istorija_viniknennja_tradiciji_j_svjata/6-1-0-185</a:t>
            </a:r>
            <a:endParaRPr lang="en-US" dirty="0" smtClean="0"/>
          </a:p>
          <a:p>
            <a:r>
              <a:rPr lang="en-US" b="1" dirty="0" smtClean="0"/>
              <a:t>8. </a:t>
            </a:r>
            <a:r>
              <a:rPr lang="ru-RU" b="1" dirty="0" err="1" smtClean="0"/>
              <a:t>Гай-Нижник</a:t>
            </a:r>
            <a:r>
              <a:rPr lang="ru-RU" b="1" dirty="0" smtClean="0"/>
              <a:t> П.</a:t>
            </a:r>
            <a:r>
              <a:rPr lang="ru-RU" dirty="0" smtClean="0"/>
              <a:t> Акт </a:t>
            </a:r>
            <a:r>
              <a:rPr lang="ru-RU" dirty="0" err="1" smtClean="0"/>
              <a:t>злуки</a:t>
            </a:r>
            <a:r>
              <a:rPr lang="ru-RU" dirty="0" smtClean="0"/>
              <a:t> УНР та ЗУНР: </a:t>
            </a:r>
            <a:r>
              <a:rPr lang="ru-RU" dirty="0" err="1" smtClean="0"/>
              <a:t>втілення</a:t>
            </a:r>
            <a:r>
              <a:rPr lang="ru-RU" dirty="0" smtClean="0"/>
              <a:t> </a:t>
            </a:r>
            <a:r>
              <a:rPr lang="ru-RU" dirty="0" err="1" smtClean="0"/>
              <a:t>і</a:t>
            </a:r>
            <a:r>
              <a:rPr lang="ru-RU" dirty="0" smtClean="0"/>
              <a:t> крах </a:t>
            </a:r>
            <a:r>
              <a:rPr lang="ru-RU" dirty="0" err="1" smtClean="0"/>
              <a:t>ідеалу</a:t>
            </a:r>
            <a:r>
              <a:rPr lang="ru-RU" dirty="0" smtClean="0"/>
              <a:t> </a:t>
            </a:r>
            <a:r>
              <a:rPr lang="ru-RU" dirty="0" err="1" smtClean="0"/>
              <a:t>Соборної</a:t>
            </a:r>
            <a:r>
              <a:rPr lang="ru-RU" dirty="0" smtClean="0"/>
              <a:t> </a:t>
            </a:r>
            <a:r>
              <a:rPr lang="ru-RU" dirty="0" err="1" smtClean="0"/>
              <a:t>України</a:t>
            </a:r>
            <a:r>
              <a:rPr lang="ru-RU" dirty="0" smtClean="0"/>
              <a:t> [</a:t>
            </a:r>
            <a:r>
              <a:rPr lang="ru-RU" dirty="0" err="1" smtClean="0"/>
              <a:t>Електронний</a:t>
            </a:r>
            <a:r>
              <a:rPr lang="ru-RU" dirty="0" smtClean="0"/>
              <a:t> ресурс] / </a:t>
            </a:r>
            <a:r>
              <a:rPr lang="ru-RU" dirty="0" err="1" smtClean="0"/>
              <a:t>Павло</a:t>
            </a:r>
            <a:r>
              <a:rPr lang="ru-RU" dirty="0" smtClean="0"/>
              <a:t> </a:t>
            </a:r>
            <a:r>
              <a:rPr lang="ru-RU" dirty="0" err="1" smtClean="0"/>
              <a:t>Гай-Нижник</a:t>
            </a:r>
            <a:r>
              <a:rPr lang="ru-RU" dirty="0" smtClean="0"/>
              <a:t>. // </a:t>
            </a:r>
            <a:r>
              <a:rPr lang="ru-RU" dirty="0" err="1" smtClean="0"/>
              <a:t>Особистий</a:t>
            </a:r>
            <a:r>
              <a:rPr lang="ru-RU" dirty="0" smtClean="0"/>
              <a:t> сайт – Режим доступу: </a:t>
            </a:r>
            <a:r>
              <a:rPr lang="en-US" dirty="0" smtClean="0">
                <a:hlinkClick r:id="rId3"/>
              </a:rPr>
              <a:t>http://www.hai-nyzhnyk.in.ua/doc/172doc.php</a:t>
            </a:r>
            <a:endParaRPr lang="en-US" dirty="0" smtClean="0"/>
          </a:p>
          <a:p>
            <a:r>
              <a:rPr lang="en-US" b="1" dirty="0" smtClean="0"/>
              <a:t>9. </a:t>
            </a:r>
            <a:r>
              <a:rPr lang="ru-RU" b="1" dirty="0" err="1" smtClean="0"/>
              <a:t>Галущак</a:t>
            </a:r>
            <a:r>
              <a:rPr lang="ru-RU" b="1" dirty="0" smtClean="0"/>
              <a:t> М.</a:t>
            </a:r>
            <a:r>
              <a:rPr lang="ru-RU" dirty="0" smtClean="0"/>
              <a:t> “</a:t>
            </a:r>
            <a:r>
              <a:rPr lang="ru-RU" dirty="0" err="1" smtClean="0"/>
              <a:t>Потрібний</a:t>
            </a:r>
            <a:r>
              <a:rPr lang="ru-RU" dirty="0" smtClean="0"/>
              <a:t> </a:t>
            </a:r>
            <a:r>
              <a:rPr lang="ru-RU" dirty="0" err="1" smtClean="0"/>
              <a:t>живий</a:t>
            </a:r>
            <a:r>
              <a:rPr lang="ru-RU" dirty="0" smtClean="0"/>
              <a:t> </a:t>
            </a:r>
            <a:r>
              <a:rPr lang="ru-RU" dirty="0" err="1" smtClean="0"/>
              <a:t>ланцюг</a:t>
            </a:r>
            <a:r>
              <a:rPr lang="ru-RU" dirty="0" smtClean="0"/>
              <a:t> </a:t>
            </a:r>
            <a:r>
              <a:rPr lang="ru-RU" dirty="0" err="1" smtClean="0"/>
              <a:t>Львів-Луганськ</a:t>
            </a:r>
            <a:r>
              <a:rPr lang="ru-RU" dirty="0" smtClean="0"/>
              <a:t>”: </a:t>
            </a:r>
            <a:r>
              <a:rPr lang="ru-RU" dirty="0" err="1" smtClean="0"/>
              <a:t>інтерв’ю</a:t>
            </a:r>
            <a:r>
              <a:rPr lang="ru-RU" dirty="0" smtClean="0"/>
              <a:t> </a:t>
            </a:r>
            <a:r>
              <a:rPr lang="ru-RU" dirty="0" err="1" smtClean="0"/>
              <a:t>із</a:t>
            </a:r>
            <a:r>
              <a:rPr lang="ru-RU" dirty="0" smtClean="0"/>
              <a:t> </a:t>
            </a:r>
            <a:r>
              <a:rPr lang="ru-RU" dirty="0" err="1" smtClean="0"/>
              <a:t>істориком</a:t>
            </a:r>
            <a:r>
              <a:rPr lang="ru-RU" dirty="0" smtClean="0"/>
              <a:t> Олегом </a:t>
            </a:r>
            <a:r>
              <a:rPr lang="ru-RU" dirty="0" err="1" smtClean="0"/>
              <a:t>Павлишиним</a:t>
            </a:r>
            <a:r>
              <a:rPr lang="ru-RU" dirty="0" smtClean="0"/>
              <a:t> [</a:t>
            </a:r>
            <a:r>
              <a:rPr lang="ru-RU" dirty="0" err="1" smtClean="0"/>
              <a:t>Електронний</a:t>
            </a:r>
            <a:r>
              <a:rPr lang="ru-RU" dirty="0" smtClean="0"/>
              <a:t> ресурс] / </a:t>
            </a:r>
            <a:r>
              <a:rPr lang="ru-RU" dirty="0" err="1" smtClean="0"/>
              <a:t>Галущак</a:t>
            </a:r>
            <a:r>
              <a:rPr lang="ru-RU" dirty="0" smtClean="0"/>
              <a:t> М. // </a:t>
            </a:r>
            <a:r>
              <a:rPr lang="ru-RU" dirty="0" err="1" smtClean="0"/>
              <a:t>Історична</a:t>
            </a:r>
            <a:r>
              <a:rPr lang="ru-RU" dirty="0" smtClean="0"/>
              <a:t> правда – 2013. – 01.22. – Режим доступу: </a:t>
            </a:r>
            <a:r>
              <a:rPr lang="en-US" dirty="0" smtClean="0">
                <a:hlinkClick r:id="rId4"/>
              </a:rPr>
              <a:t>http://www.istpravda.com.ua/articles/2013/01/22/109449/</a:t>
            </a:r>
            <a:endParaRPr lang="en-US" dirty="0" smtClean="0"/>
          </a:p>
          <a:p>
            <a:r>
              <a:rPr lang="en-US" b="1" dirty="0" smtClean="0"/>
              <a:t>10. </a:t>
            </a:r>
            <a:r>
              <a:rPr lang="en-US" dirty="0" smtClean="0"/>
              <a:t>“</a:t>
            </a:r>
            <a:r>
              <a:rPr lang="ru-RU" dirty="0" err="1" smtClean="0"/>
              <a:t>Ланцюг</a:t>
            </a:r>
            <a:r>
              <a:rPr lang="ru-RU" dirty="0" smtClean="0"/>
              <a:t> </a:t>
            </a:r>
            <a:r>
              <a:rPr lang="ru-RU" dirty="0" err="1" smtClean="0"/>
              <a:t>Єднання</a:t>
            </a:r>
            <a:r>
              <a:rPr lang="ru-RU" dirty="0" smtClean="0"/>
              <a:t>” у </a:t>
            </a:r>
            <a:r>
              <a:rPr lang="ru-RU" dirty="0" err="1" smtClean="0"/>
              <a:t>січні</a:t>
            </a:r>
            <a:r>
              <a:rPr lang="ru-RU" dirty="0" smtClean="0"/>
              <a:t> 1990 року. </a:t>
            </a:r>
            <a:r>
              <a:rPr lang="ru-RU" dirty="0" err="1" smtClean="0"/>
              <a:t>Родинні</a:t>
            </a:r>
            <a:r>
              <a:rPr lang="ru-RU" dirty="0" smtClean="0"/>
              <a:t> фото [</a:t>
            </a:r>
            <a:r>
              <a:rPr lang="ru-RU" dirty="0" err="1" smtClean="0"/>
              <a:t>Електронний</a:t>
            </a:r>
            <a:r>
              <a:rPr lang="ru-RU" dirty="0" smtClean="0"/>
              <a:t> ресурс] // </a:t>
            </a:r>
            <a:r>
              <a:rPr lang="ru-RU" dirty="0" err="1" smtClean="0"/>
              <a:t>Історична</a:t>
            </a:r>
            <a:r>
              <a:rPr lang="ru-RU" dirty="0" smtClean="0"/>
              <a:t> правда – Режим доступу: </a:t>
            </a:r>
            <a:r>
              <a:rPr lang="en-US" dirty="0" smtClean="0">
                <a:hlinkClick r:id="rId5"/>
              </a:rPr>
              <a:t>http://www.istpravda.com.ua/artefacts/2013/01/23/109614/#12</a:t>
            </a:r>
            <a:endParaRPr lang="en-US" dirty="0" smtClean="0"/>
          </a:p>
          <a:p>
            <a:r>
              <a:rPr lang="en-US" b="1" dirty="0" smtClean="0"/>
              <a:t>11. </a:t>
            </a:r>
            <a:r>
              <a:rPr lang="ru-RU" b="1" dirty="0" err="1" smtClean="0"/>
              <a:t>Луцький</a:t>
            </a:r>
            <a:r>
              <a:rPr lang="ru-RU" b="1" dirty="0" smtClean="0"/>
              <a:t> М.</a:t>
            </a:r>
            <a:r>
              <a:rPr lang="ru-RU" dirty="0" smtClean="0"/>
              <a:t> </a:t>
            </a:r>
            <a:r>
              <a:rPr lang="ru-RU" dirty="0" err="1" smtClean="0"/>
              <a:t>Правовий</a:t>
            </a:r>
            <a:r>
              <a:rPr lang="ru-RU" dirty="0" smtClean="0"/>
              <a:t> аспект Акта </a:t>
            </a:r>
            <a:r>
              <a:rPr lang="ru-RU" dirty="0" err="1" smtClean="0"/>
              <a:t>злуки</a:t>
            </a:r>
            <a:r>
              <a:rPr lang="ru-RU" dirty="0" smtClean="0"/>
              <a:t> УНР та ЗУНР [</a:t>
            </a:r>
            <a:r>
              <a:rPr lang="ru-RU" dirty="0" err="1" smtClean="0"/>
              <a:t>Електронний</a:t>
            </a:r>
            <a:r>
              <a:rPr lang="ru-RU" dirty="0" smtClean="0"/>
              <a:t> ресурс] / </a:t>
            </a:r>
            <a:r>
              <a:rPr lang="ru-RU" dirty="0" err="1" smtClean="0"/>
              <a:t>Луцький</a:t>
            </a:r>
            <a:r>
              <a:rPr lang="ru-RU" dirty="0" smtClean="0"/>
              <a:t> М. // </a:t>
            </a:r>
            <a:r>
              <a:rPr lang="ru-RU" dirty="0" err="1" smtClean="0"/>
              <a:t>Науково-інформаційний</a:t>
            </a:r>
            <a:r>
              <a:rPr lang="ru-RU" dirty="0" smtClean="0"/>
              <a:t> </a:t>
            </a:r>
            <a:r>
              <a:rPr lang="ru-RU" dirty="0" err="1" smtClean="0"/>
              <a:t>вісник</a:t>
            </a:r>
            <a:r>
              <a:rPr lang="ru-RU" dirty="0" smtClean="0"/>
              <a:t> “Право”. – 2014. – № 9. – Режим доступу: </a:t>
            </a:r>
            <a:r>
              <a:rPr lang="en-US" dirty="0" smtClean="0">
                <a:hlinkClick r:id="rId6"/>
              </a:rPr>
              <a:t>http://iful.at.ua/NIV-9-2014/6.pdf</a:t>
            </a:r>
            <a:endParaRPr lang="en-US" dirty="0" smtClean="0"/>
          </a:p>
          <a:p>
            <a:r>
              <a:rPr lang="en-US" b="1" dirty="0" smtClean="0"/>
              <a:t>12. </a:t>
            </a:r>
            <a:r>
              <a:rPr lang="ru-RU" b="1" dirty="0" err="1" smtClean="0"/>
              <a:t>Сеньків</a:t>
            </a:r>
            <a:r>
              <a:rPr lang="ru-RU" b="1" dirty="0" smtClean="0"/>
              <a:t> М.</a:t>
            </a:r>
            <a:r>
              <a:rPr lang="ru-RU" dirty="0" smtClean="0"/>
              <a:t> Акт </a:t>
            </a:r>
            <a:r>
              <a:rPr lang="ru-RU" dirty="0" err="1" smtClean="0"/>
              <a:t>злуки</a:t>
            </a:r>
            <a:r>
              <a:rPr lang="ru-RU" dirty="0" smtClean="0"/>
              <a:t> УНР та ЗУНР – </a:t>
            </a:r>
            <a:r>
              <a:rPr lang="ru-RU" dirty="0" err="1" smtClean="0"/>
              <a:t>знакова</a:t>
            </a:r>
            <a:r>
              <a:rPr lang="ru-RU" dirty="0" smtClean="0"/>
              <a:t> </a:t>
            </a:r>
            <a:r>
              <a:rPr lang="ru-RU" dirty="0" err="1" smtClean="0"/>
              <a:t>подія</a:t>
            </a:r>
            <a:r>
              <a:rPr lang="ru-RU" dirty="0" smtClean="0"/>
              <a:t> </a:t>
            </a:r>
            <a:r>
              <a:rPr lang="ru-RU" dirty="0" err="1" smtClean="0"/>
              <a:t>української</a:t>
            </a:r>
            <a:r>
              <a:rPr lang="ru-RU" dirty="0" smtClean="0"/>
              <a:t> </a:t>
            </a:r>
            <a:r>
              <a:rPr lang="ru-RU" dirty="0" err="1" smtClean="0"/>
              <a:t>історії</a:t>
            </a:r>
            <a:r>
              <a:rPr lang="ru-RU" dirty="0" smtClean="0"/>
              <a:t> [</a:t>
            </a:r>
            <a:r>
              <a:rPr lang="ru-RU" dirty="0" err="1" smtClean="0"/>
              <a:t>Електронний</a:t>
            </a:r>
            <a:r>
              <a:rPr lang="ru-RU" dirty="0" smtClean="0"/>
              <a:t> ресурс] / </a:t>
            </a:r>
            <a:r>
              <a:rPr lang="ru-RU" dirty="0" err="1" smtClean="0"/>
              <a:t>Сеньків</a:t>
            </a:r>
            <a:r>
              <a:rPr lang="ru-RU" dirty="0" smtClean="0"/>
              <a:t> М. // СНУ </a:t>
            </a:r>
            <a:r>
              <a:rPr lang="ru-RU" dirty="0" err="1" smtClean="0"/>
              <a:t>імені</a:t>
            </a:r>
            <a:r>
              <a:rPr lang="ru-RU" dirty="0" smtClean="0"/>
              <a:t> </a:t>
            </a:r>
            <a:r>
              <a:rPr lang="ru-RU" dirty="0" err="1" smtClean="0"/>
              <a:t>Л.Українки</a:t>
            </a:r>
            <a:r>
              <a:rPr lang="ru-RU" dirty="0" smtClean="0"/>
              <a:t>. </a:t>
            </a:r>
            <a:r>
              <a:rPr lang="ru-RU" dirty="0" err="1" smtClean="0"/>
              <a:t>Історичні</a:t>
            </a:r>
            <a:r>
              <a:rPr lang="ru-RU" dirty="0" smtClean="0"/>
              <a:t> </a:t>
            </a:r>
            <a:r>
              <a:rPr lang="ru-RU" dirty="0" err="1" smtClean="0"/>
              <a:t>студії</a:t>
            </a:r>
            <a:r>
              <a:rPr lang="ru-RU" dirty="0" smtClean="0"/>
              <a:t>. – 2013. – Режим доступу: </a:t>
            </a:r>
            <a:r>
              <a:rPr lang="en-US" dirty="0" smtClean="0">
                <a:hlinkClick r:id="rId7"/>
              </a:rPr>
              <a:t>http://esnuir.eenu.edu.ua/bitstream/123456789/6620/1/Senkiv.pdf</a:t>
            </a:r>
            <a:endParaRPr lang="en-US" dirty="0" smtClean="0"/>
          </a:p>
          <a:p>
            <a:r>
              <a:rPr lang="en-US" b="1" dirty="0" smtClean="0"/>
              <a:t>13. </a:t>
            </a:r>
            <a:r>
              <a:rPr lang="ru-RU" b="1" dirty="0" err="1" smtClean="0"/>
              <a:t>Скорич</a:t>
            </a:r>
            <a:r>
              <a:rPr lang="ru-RU" b="1" dirty="0" smtClean="0"/>
              <a:t> Л.</a:t>
            </a:r>
            <a:r>
              <a:rPr lang="ru-RU" dirty="0" smtClean="0"/>
              <a:t> Акт </a:t>
            </a:r>
            <a:r>
              <a:rPr lang="ru-RU" dirty="0" err="1" smtClean="0"/>
              <a:t>злуки</a:t>
            </a:r>
            <a:r>
              <a:rPr lang="ru-RU" dirty="0" smtClean="0"/>
              <a:t> 22 </a:t>
            </a:r>
            <a:r>
              <a:rPr lang="ru-RU" dirty="0" err="1" smtClean="0"/>
              <a:t>січня</a:t>
            </a:r>
            <a:r>
              <a:rPr lang="ru-RU" dirty="0" smtClean="0"/>
              <a:t>: </a:t>
            </a:r>
            <a:r>
              <a:rPr lang="ru-RU" dirty="0" err="1" smtClean="0"/>
              <a:t>передумови</a:t>
            </a:r>
            <a:r>
              <a:rPr lang="ru-RU" dirty="0" smtClean="0"/>
              <a:t> </a:t>
            </a:r>
            <a:r>
              <a:rPr lang="ru-RU" dirty="0" err="1" smtClean="0"/>
              <a:t>і</a:t>
            </a:r>
            <a:r>
              <a:rPr lang="ru-RU" dirty="0" smtClean="0"/>
              <a:t> </a:t>
            </a:r>
            <a:r>
              <a:rPr lang="ru-RU" dirty="0" err="1" smtClean="0"/>
              <a:t>наслідки</a:t>
            </a:r>
            <a:r>
              <a:rPr lang="ru-RU" dirty="0" smtClean="0"/>
              <a:t> [</a:t>
            </a:r>
            <a:r>
              <a:rPr lang="ru-RU" dirty="0" err="1" smtClean="0"/>
              <a:t>Електронний</a:t>
            </a:r>
            <a:r>
              <a:rPr lang="ru-RU" dirty="0" smtClean="0"/>
              <a:t> ресурс] / </a:t>
            </a:r>
            <a:r>
              <a:rPr lang="ru-RU" dirty="0" err="1" smtClean="0"/>
              <a:t>Скорич</a:t>
            </a:r>
            <a:r>
              <a:rPr lang="ru-RU" dirty="0" smtClean="0"/>
              <a:t> Л.  // </a:t>
            </a:r>
            <a:r>
              <a:rPr lang="ru-RU" dirty="0" err="1" smtClean="0"/>
              <a:t>Львівська</a:t>
            </a:r>
            <a:r>
              <a:rPr lang="ru-RU" dirty="0" smtClean="0"/>
              <a:t> </a:t>
            </a:r>
            <a:r>
              <a:rPr lang="ru-RU" dirty="0" err="1" smtClean="0"/>
              <a:t>політехніка</a:t>
            </a:r>
            <a:r>
              <a:rPr lang="ru-RU" dirty="0" smtClean="0"/>
              <a:t>. </a:t>
            </a:r>
            <a:r>
              <a:rPr lang="ru-RU" dirty="0" err="1" smtClean="0"/>
              <a:t>Історичні</a:t>
            </a:r>
            <a:r>
              <a:rPr lang="ru-RU" dirty="0" smtClean="0"/>
              <a:t> науки. – 2008. С. 97–101. –</a:t>
            </a:r>
            <a:br>
              <a:rPr lang="ru-RU" dirty="0" smtClean="0"/>
            </a:br>
            <a:r>
              <a:rPr lang="ru-RU" dirty="0" smtClean="0"/>
              <a:t>Режим доступу: </a:t>
            </a:r>
            <a:r>
              <a:rPr lang="en-US" dirty="0" smtClean="0">
                <a:hlinkClick r:id="rId8"/>
              </a:rPr>
              <a:t>http://vlp.com.ua/files/15_8.pdf</a:t>
            </a:r>
            <a:endParaRPr lang="ru-RU" dirty="0" smtClean="0"/>
          </a:p>
          <a:p>
            <a:r>
              <a:rPr lang="en-US" b="1" dirty="0" smtClean="0">
                <a:hlinkClick r:id="rId9"/>
              </a:rPr>
              <a:t>http://www.istpravda.com.ua/videos/2010/11/12/4193/</a:t>
            </a:r>
            <a:r>
              <a:rPr lang="uk-UA" b="1" dirty="0" smtClean="0"/>
              <a:t>. </a:t>
            </a:r>
            <a:r>
              <a:rPr lang="ru-RU" b="1" dirty="0" smtClean="0"/>
              <a:t>1919: Петлюра </a:t>
            </a:r>
            <a:r>
              <a:rPr lang="ru-RU" b="1" dirty="0" err="1" smtClean="0"/>
              <a:t>приймає</a:t>
            </a:r>
            <a:r>
              <a:rPr lang="ru-RU" b="1" dirty="0" smtClean="0"/>
              <a:t> </a:t>
            </a:r>
            <a:r>
              <a:rPr lang="ru-RU" b="1" dirty="0" err="1" smtClean="0"/>
              <a:t>військовий</a:t>
            </a:r>
            <a:r>
              <a:rPr lang="ru-RU" b="1" dirty="0" smtClean="0"/>
              <a:t> парад. </a:t>
            </a:r>
            <a:r>
              <a:rPr lang="ru-RU" dirty="0" err="1" smtClean="0"/>
              <a:t>Підбірка</a:t>
            </a:r>
            <a:r>
              <a:rPr lang="ru-RU" dirty="0" smtClean="0"/>
              <a:t> фото- </a:t>
            </a:r>
            <a:r>
              <a:rPr lang="ru-RU" dirty="0" err="1" smtClean="0"/>
              <a:t>і</a:t>
            </a:r>
            <a:r>
              <a:rPr lang="ru-RU" dirty="0" smtClean="0"/>
              <a:t> </a:t>
            </a:r>
            <a:r>
              <a:rPr lang="ru-RU" dirty="0" err="1" smtClean="0"/>
              <a:t>кінохроніки</a:t>
            </a:r>
            <a:r>
              <a:rPr lang="ru-RU" dirty="0" smtClean="0"/>
              <a:t>, </a:t>
            </a:r>
            <a:r>
              <a:rPr lang="ru-RU" dirty="0" err="1" smtClean="0"/>
              <a:t>присвяченій</a:t>
            </a:r>
            <a:r>
              <a:rPr lang="ru-RU" dirty="0" smtClean="0"/>
              <a:t> </a:t>
            </a:r>
            <a:r>
              <a:rPr lang="ru-RU" dirty="0" err="1" smtClean="0"/>
              <a:t>Симону</a:t>
            </a:r>
            <a:r>
              <a:rPr lang="ru-RU" dirty="0" smtClean="0"/>
              <a:t> </a:t>
            </a:r>
            <a:r>
              <a:rPr lang="ru-RU" dirty="0" err="1" smtClean="0"/>
              <a:t>Петлюрі</a:t>
            </a:r>
            <a:r>
              <a:rPr lang="ru-RU" dirty="0" smtClean="0"/>
              <a:t> - </a:t>
            </a:r>
            <a:r>
              <a:rPr lang="ru-RU" dirty="0" err="1" smtClean="0"/>
              <a:t>керівникові</a:t>
            </a:r>
            <a:r>
              <a:rPr lang="ru-RU" dirty="0" smtClean="0"/>
              <a:t> </a:t>
            </a:r>
            <a:r>
              <a:rPr lang="ru-RU" dirty="0" err="1" smtClean="0"/>
              <a:t>Директорії</a:t>
            </a:r>
            <a:r>
              <a:rPr lang="ru-RU" dirty="0" smtClean="0"/>
              <a:t> </a:t>
            </a:r>
            <a:r>
              <a:rPr lang="ru-RU" dirty="0" err="1" smtClean="0"/>
              <a:t>Української</a:t>
            </a:r>
            <a:r>
              <a:rPr lang="ru-RU" dirty="0" smtClean="0"/>
              <a:t> </a:t>
            </a:r>
            <a:r>
              <a:rPr lang="ru-RU" dirty="0" err="1" smtClean="0"/>
              <a:t>Народної</a:t>
            </a:r>
            <a:r>
              <a:rPr lang="ru-RU" dirty="0" smtClean="0"/>
              <a:t> </a:t>
            </a:r>
            <a:r>
              <a:rPr lang="ru-RU" dirty="0" err="1" smtClean="0"/>
              <a:t>республіки</a:t>
            </a:r>
            <a:r>
              <a:rPr lang="ru-RU" dirty="0" smtClean="0"/>
              <a:t> в 1919-1920 роках.</a:t>
            </a:r>
          </a:p>
          <a:p>
            <a:r>
              <a:rPr lang="ru-RU" b="1" dirty="0" err="1" smtClean="0"/>
              <a:t>Файзулін</a:t>
            </a:r>
            <a:r>
              <a:rPr lang="ru-RU" b="1" dirty="0" smtClean="0"/>
              <a:t> Я., </a:t>
            </a:r>
            <a:r>
              <a:rPr lang="ru-RU" b="1" dirty="0" err="1" smtClean="0"/>
              <a:t>Скальський</a:t>
            </a:r>
            <a:r>
              <a:rPr lang="ru-RU" b="1" dirty="0" smtClean="0"/>
              <a:t> В.</a:t>
            </a:r>
            <a:r>
              <a:rPr lang="ru-RU" dirty="0" smtClean="0"/>
              <a:t> Свято </a:t>
            </a:r>
            <a:r>
              <a:rPr lang="ru-RU" dirty="0" err="1" smtClean="0"/>
              <a:t>Злуки</a:t>
            </a:r>
            <a:r>
              <a:rPr lang="ru-RU" dirty="0" smtClean="0"/>
              <a:t>: </a:t>
            </a:r>
            <a:r>
              <a:rPr lang="ru-RU" dirty="0" err="1" smtClean="0"/>
              <a:t>унікальні</a:t>
            </a:r>
            <a:r>
              <a:rPr lang="ru-RU" dirty="0" smtClean="0"/>
              <a:t> фото </a:t>
            </a:r>
            <a:r>
              <a:rPr lang="ru-RU" dirty="0" err="1" smtClean="0"/>
              <a:t>від</a:t>
            </a:r>
            <a:r>
              <a:rPr lang="ru-RU" dirty="0" smtClean="0"/>
              <a:t> </a:t>
            </a:r>
            <a:r>
              <a:rPr lang="ru-RU" dirty="0" err="1" smtClean="0"/>
              <a:t>Інституту</a:t>
            </a:r>
            <a:r>
              <a:rPr lang="ru-RU" dirty="0" smtClean="0"/>
              <a:t> </a:t>
            </a:r>
            <a:r>
              <a:rPr lang="ru-RU" dirty="0" err="1" smtClean="0"/>
              <a:t>національної</a:t>
            </a:r>
            <a:r>
              <a:rPr lang="ru-RU" dirty="0" smtClean="0"/>
              <a:t> </a:t>
            </a:r>
            <a:r>
              <a:rPr lang="ru-RU" dirty="0" err="1" smtClean="0"/>
              <a:t>пам’яті</a:t>
            </a:r>
            <a:r>
              <a:rPr lang="ru-RU" dirty="0" smtClean="0"/>
              <a:t> [</a:t>
            </a:r>
            <a:r>
              <a:rPr lang="ru-RU" dirty="0" err="1" smtClean="0"/>
              <a:t>Електронний</a:t>
            </a:r>
            <a:r>
              <a:rPr lang="ru-RU" dirty="0" smtClean="0"/>
              <a:t> ресурс] / </a:t>
            </a:r>
            <a:r>
              <a:rPr lang="ru-RU" dirty="0" err="1" smtClean="0"/>
              <a:t>Файзулін</a:t>
            </a:r>
            <a:r>
              <a:rPr lang="ru-RU" dirty="0" smtClean="0"/>
              <a:t> Я., </a:t>
            </a:r>
            <a:r>
              <a:rPr lang="ru-RU" dirty="0" err="1" smtClean="0"/>
              <a:t>Скальський</a:t>
            </a:r>
            <a:r>
              <a:rPr lang="ru-RU" dirty="0" smtClean="0"/>
              <a:t> В. // </a:t>
            </a:r>
            <a:r>
              <a:rPr lang="ru-RU" dirty="0" err="1" smtClean="0"/>
              <a:t>Історична</a:t>
            </a:r>
            <a:r>
              <a:rPr lang="ru-RU" dirty="0" smtClean="0"/>
              <a:t> правда – Режим доступу: </a:t>
            </a:r>
            <a:r>
              <a:rPr lang="en-US" dirty="0" smtClean="0">
                <a:hlinkClick r:id="rId10"/>
              </a:rPr>
              <a:t>http://www.istpravda.com.ua/artefacts/2011/01/22/17352/#19</a:t>
            </a:r>
            <a:endParaRPr lang="uk-UA" dirty="0" smtClean="0"/>
          </a:p>
          <a:p>
            <a:r>
              <a:rPr lang="ru-RU" b="1" dirty="0" smtClean="0"/>
              <a:t>Тимченко Р.</a:t>
            </a:r>
            <a:r>
              <a:rPr lang="ru-RU" dirty="0" smtClean="0"/>
              <a:t> Акт </a:t>
            </a:r>
            <a:r>
              <a:rPr lang="ru-RU" dirty="0" err="1" smtClean="0"/>
              <a:t>злуки</a:t>
            </a:r>
            <a:r>
              <a:rPr lang="ru-RU" dirty="0" smtClean="0"/>
              <a:t> 22 </a:t>
            </a:r>
            <a:r>
              <a:rPr lang="ru-RU" dirty="0" err="1" smtClean="0"/>
              <a:t>січня</a:t>
            </a:r>
            <a:r>
              <a:rPr lang="ru-RU" dirty="0" smtClean="0"/>
              <a:t> 1919 р. та </a:t>
            </a:r>
            <a:r>
              <a:rPr lang="ru-RU" dirty="0" err="1" smtClean="0"/>
              <a:t>проблеми</a:t>
            </a:r>
            <a:r>
              <a:rPr lang="ru-RU" dirty="0" smtClean="0"/>
              <a:t> </a:t>
            </a:r>
            <a:r>
              <a:rPr lang="ru-RU" dirty="0" err="1" smtClean="0"/>
              <a:t>його</a:t>
            </a:r>
            <a:r>
              <a:rPr lang="ru-RU" dirty="0" smtClean="0"/>
              <a:t> </a:t>
            </a:r>
            <a:r>
              <a:rPr lang="ru-RU" dirty="0" err="1" smtClean="0"/>
              <a:t>реалізації</a:t>
            </a:r>
            <a:r>
              <a:rPr lang="ru-RU" dirty="0" smtClean="0"/>
              <a:t> (</a:t>
            </a:r>
            <a:r>
              <a:rPr lang="ru-RU" dirty="0" err="1" smtClean="0"/>
              <a:t>січень</a:t>
            </a:r>
            <a:r>
              <a:rPr lang="ru-RU" dirty="0" smtClean="0"/>
              <a:t>–листопад 1919 р.) [</a:t>
            </a:r>
            <a:r>
              <a:rPr lang="ru-RU" dirty="0" err="1" smtClean="0"/>
              <a:t>Електронний</a:t>
            </a:r>
            <a:r>
              <a:rPr lang="ru-RU" dirty="0" smtClean="0"/>
              <a:t> ресурс] / Р. Тимченко // </a:t>
            </a:r>
            <a:r>
              <a:rPr lang="ru-RU" dirty="0" err="1" smtClean="0"/>
              <a:t>Український</a:t>
            </a:r>
            <a:r>
              <a:rPr lang="ru-RU" dirty="0" smtClean="0"/>
              <a:t> </a:t>
            </a:r>
            <a:r>
              <a:rPr lang="ru-RU" dirty="0" err="1" smtClean="0"/>
              <a:t>історичний</a:t>
            </a:r>
            <a:r>
              <a:rPr lang="ru-RU" dirty="0" smtClean="0"/>
              <a:t> </a:t>
            </a:r>
            <a:r>
              <a:rPr lang="ru-RU" dirty="0" err="1" smtClean="0"/>
              <a:t>збірник</a:t>
            </a:r>
            <a:r>
              <a:rPr lang="ru-RU" dirty="0" smtClean="0"/>
              <a:t> – 2009. – </a:t>
            </a:r>
            <a:r>
              <a:rPr lang="ru-RU" dirty="0" err="1" smtClean="0"/>
              <a:t>Вип</a:t>
            </a:r>
            <a:r>
              <a:rPr lang="ru-RU" dirty="0" smtClean="0"/>
              <a:t>. 12. – С. 183–193. – Режим доступу: </a:t>
            </a:r>
            <a:r>
              <a:rPr lang="ru-RU" dirty="0" smtClean="0">
                <a:hlinkClick r:id="rId11"/>
              </a:rPr>
              <a:t>http://dspace.nbuv.gov.ua/bitstream/handle/123456789/10692/23-Tymchenko.pdf?sequence=1</a:t>
            </a:r>
            <a:endParaRPr lang="ru-RU" dirty="0" smtClean="0"/>
          </a:p>
          <a:p>
            <a:r>
              <a:rPr lang="ru-RU" dirty="0" err="1" smtClean="0"/>
              <a:t>Соборна</a:t>
            </a:r>
            <a:r>
              <a:rPr lang="ru-RU" dirty="0" smtClean="0"/>
              <a:t> </a:t>
            </a:r>
            <a:r>
              <a:rPr lang="ru-RU" dirty="0" err="1" smtClean="0"/>
              <a:t>Україна</a:t>
            </a:r>
            <a:r>
              <a:rPr lang="ru-RU" dirty="0" smtClean="0"/>
              <a:t>: </a:t>
            </a:r>
            <a:r>
              <a:rPr lang="ru-RU" dirty="0" err="1" smtClean="0"/>
              <a:t>від</a:t>
            </a:r>
            <a:r>
              <a:rPr lang="ru-RU" dirty="0" smtClean="0"/>
              <a:t> </a:t>
            </a:r>
            <a:r>
              <a:rPr lang="ru-RU" dirty="0" err="1" smtClean="0"/>
              <a:t>ідеї</a:t>
            </a:r>
            <a:r>
              <a:rPr lang="ru-RU" dirty="0" smtClean="0"/>
              <a:t> до </a:t>
            </a:r>
            <a:r>
              <a:rPr lang="ru-RU" dirty="0" err="1" smtClean="0"/>
              <a:t>сьогодення</a:t>
            </a:r>
            <a:r>
              <a:rPr lang="ru-RU" dirty="0" smtClean="0"/>
              <a:t> [</a:t>
            </a:r>
            <a:r>
              <a:rPr lang="ru-RU" dirty="0" err="1" smtClean="0"/>
              <a:t>Електронний</a:t>
            </a:r>
            <a:r>
              <a:rPr lang="ru-RU" dirty="0" smtClean="0"/>
              <a:t> ресурс] // </a:t>
            </a:r>
            <a:r>
              <a:rPr lang="ru-RU" dirty="0" err="1" smtClean="0"/>
              <a:t>Електронна</a:t>
            </a:r>
            <a:r>
              <a:rPr lang="ru-RU" dirty="0" smtClean="0"/>
              <a:t> </a:t>
            </a:r>
            <a:r>
              <a:rPr lang="ru-RU" dirty="0" err="1" smtClean="0"/>
              <a:t>бібліотека</a:t>
            </a:r>
            <a:r>
              <a:rPr lang="ru-RU" dirty="0" smtClean="0"/>
              <a:t> НЮУ </a:t>
            </a:r>
            <a:r>
              <a:rPr lang="ru-RU" dirty="0" err="1" smtClean="0"/>
              <a:t>імені</a:t>
            </a:r>
            <a:r>
              <a:rPr lang="ru-RU" dirty="0" smtClean="0"/>
              <a:t> Я.Мудрого – Режим доступу: </a:t>
            </a:r>
            <a:r>
              <a:rPr lang="ru-RU" dirty="0" smtClean="0">
                <a:hlinkClick r:id="rId12"/>
              </a:rPr>
              <a:t>http://library.nlu.edu.ua/index.php?option=com_k2&amp;view=item&amp;id=304:soborna-ukraina-vid-idei-do-sohodennia&amp;Itemid=236</a:t>
            </a:r>
            <a:endParaRPr lang="ru-RU" dirty="0" smtClean="0"/>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TotalTime>
  <Words>2301</Words>
  <Application>Microsoft Office PowerPoint</Application>
  <PresentationFormat>Экран (4:3)</PresentationFormat>
  <Paragraphs>151</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НЕЗАЛЕЖНІСТЬ. Від 1991-го – назавжди</vt:lpstr>
      <vt:lpstr>Мета</vt:lpstr>
      <vt:lpstr>Робота з історичними джерелами</vt:lpstr>
      <vt:lpstr>Перелік науково-популярних і наукових Інтернет-публікацій, присвячених проголошенню незалежності УНР:</vt:lpstr>
      <vt:lpstr>Тимчасовий Основний Закон про державну самостійність українських земель колишньої Австро-Угорської монархії  (13 листопада 1918 р.)  </vt:lpstr>
      <vt:lpstr>Перелік науково-популярних і наукових публікацій, присвячених початку українського повстання у Львові (1918 рік): </vt:lpstr>
      <vt:lpstr>Універсал Директорії Української Народньої Республіки (22 січня 1919 р.)  </vt:lpstr>
      <vt:lpstr>Слайд 8</vt:lpstr>
      <vt:lpstr>Перелік науково-популярних і наукових публікацій, присвячених тематиці проголошенню Акта злуки УНР та ЗУНР:</vt:lpstr>
      <vt:lpstr>Конституційний закон ч.1 (м.Хуст) (15 березня 1939 р.)</vt:lpstr>
      <vt:lpstr>Перелік науково-популярних і наукових публікацій, присвячених проголошенню незалежності Карпатської України (1939 рік): </vt:lpstr>
      <vt:lpstr>АКТ ПРОГОЛОШЕННЯ УКРАЇНСЬКОЇ ДЕРЖАВИ 30 червня 1941 р. </vt:lpstr>
      <vt:lpstr>Перелік науково-популярних і наукових публікацій, присвячених тематиці проголошенню Акта відновлення Української державності (1941 рік):</vt:lpstr>
      <vt:lpstr>Д Е К Л А Р А Ц І Я  про державний суверенітет України</vt:lpstr>
      <vt:lpstr>Акт проголошення незалежності України (24 серпня 1991 р.)</vt:lpstr>
      <vt:lpstr>Перелік науково-популярних і наукових публікацій, присвячених тематиці проголошення незалежності України (1990-1991 роки):</vt:lpstr>
      <vt:lpstr>Історичні діячі</vt:lpstr>
      <vt:lpstr>Сергі́й Олекса́ндрович Єфре́мов </vt:lpstr>
      <vt:lpstr>Кость Антонович Леви́цький</vt:lpstr>
      <vt:lpstr>Винниче́нко Володи́мир Кири́лович</vt:lpstr>
      <vt:lpstr>Петлю́ра Си́мон Васи́льович</vt:lpstr>
      <vt:lpstr>Євге́н Омеля́нович Петруше́вич</vt:lpstr>
      <vt:lpstr>Августи́н Іва́нович Воло́шин</vt:lpstr>
      <vt:lpstr>Андрі́й Атанасович Ме́льник</vt:lpstr>
      <vt:lpstr>Степа́н Андрі́йович Банде́ра</vt:lpstr>
      <vt:lpstr>Яросла́в Семе́нович Стецько́</vt:lpstr>
      <vt:lpstr>В'ячесла́в Макси́мович Чорнові́л</vt:lpstr>
      <vt:lpstr>Левко́ Григо́рович Лук'я́ненко</vt:lpstr>
      <vt:lpstr>Слайд 29</vt:lpstr>
    </vt:vector>
  </TitlesOfParts>
  <Company>MultiDVD Team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НЕЗАЛЕЖНІСТЬ. Від 1991-го – назавжди</dc:title>
  <dc:creator>Valentina</dc:creator>
  <cp:lastModifiedBy>Valentina</cp:lastModifiedBy>
  <cp:revision>27</cp:revision>
  <dcterms:created xsi:type="dcterms:W3CDTF">2016-04-03T20:03:18Z</dcterms:created>
  <dcterms:modified xsi:type="dcterms:W3CDTF">2016-04-11T10:32:30Z</dcterms:modified>
</cp:coreProperties>
</file>