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0F6FB-FEA1-4AFB-9E46-3C9D527CE2BF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F14CA-41A2-4E84-9D8E-81989E2567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Пізнавальні завдання до теми </a:t>
            </a:r>
            <a:r>
              <a:rPr lang="uk-UA" dirty="0" err="1" smtClean="0"/>
              <a:t>“Незалежність</a:t>
            </a:r>
            <a:r>
              <a:rPr lang="uk-UA" dirty="0" smtClean="0"/>
              <a:t>. Від 1991-го - </a:t>
            </a:r>
            <a:r>
              <a:rPr lang="uk-UA" dirty="0" err="1" smtClean="0"/>
              <a:t>назавжди”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Проголошення ЗУНР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1 листопада 1918 року – день “</a:t>
            </a:r>
            <a:r>
              <a:rPr lang="ru-RU" sz="2800" b="1" dirty="0" err="1" smtClean="0"/>
              <a:t>Листопадового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зриву</a:t>
            </a:r>
            <a:r>
              <a:rPr lang="ru-RU" sz="2800" b="1" dirty="0" smtClean="0"/>
              <a:t>”, </a:t>
            </a:r>
            <a:r>
              <a:rPr lang="ru-RU" sz="2800" b="1" u="sng" dirty="0" err="1" smtClean="0"/>
              <a:t>українського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повстання</a:t>
            </a:r>
            <a:r>
              <a:rPr lang="ru-RU" sz="2800" b="1" u="sng" dirty="0" smtClean="0"/>
              <a:t> у </a:t>
            </a:r>
            <a:r>
              <a:rPr lang="ru-RU" sz="2800" b="1" u="sng" dirty="0" err="1" smtClean="0"/>
              <a:t>Львові</a:t>
            </a:r>
            <a:r>
              <a:rPr lang="ru-RU" sz="2800" b="1" u="sng" dirty="0" smtClean="0"/>
              <a:t>, </a:t>
            </a:r>
            <a:r>
              <a:rPr lang="ru-RU" sz="2800" b="1" u="sng" dirty="0" err="1" smtClean="0"/>
              <a:t>внаслідок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якого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невдовзі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проголошено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Західно-Українську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Народну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Республіку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Складіть словничок до теми.</a:t>
            </a:r>
          </a:p>
          <a:p>
            <a:r>
              <a:rPr lang="uk-UA" dirty="0" smtClean="0"/>
              <a:t>Поясніть терміни: Українська національна рада, Австро-Угорщина, Східна </a:t>
            </a:r>
            <a:r>
              <a:rPr lang="uk-UA" dirty="0" err="1" smtClean="0"/>
              <a:t>Галиччина</a:t>
            </a:r>
            <a:r>
              <a:rPr lang="uk-UA" dirty="0" smtClean="0"/>
              <a:t>, Північна Буковина, Закарпаття, Дмитро Вітовський, січові стрільці, повстання, Державний Секретаріат, Кость Левицький, ЗУНР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16 жовтня 1918р, 19 жовтня 1918 р., вересень 1918 р., 31 жовтня 1918 р., 1 листопада 1918 р., 9 листопада 1918 р., 13 листопада 1918 р.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переліку</a:t>
            </a:r>
            <a:r>
              <a:rPr lang="ru-RU" dirty="0" smtClean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стосувалися</a:t>
            </a:r>
            <a:r>
              <a:rPr lang="ru-RU" dirty="0" smtClean="0"/>
              <a:t> ЗУНР: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припинення</a:t>
            </a:r>
            <a:r>
              <a:rPr lang="ru-RU" dirty="0" smtClean="0"/>
              <a:t> стану </a:t>
            </a:r>
            <a:r>
              <a:rPr lang="ru-RU" dirty="0" err="1" smtClean="0"/>
              <a:t>війни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австро-німецьким</a:t>
            </a:r>
            <a:r>
              <a:rPr lang="ru-RU" dirty="0" smtClean="0"/>
              <a:t> блоком та </a:t>
            </a:r>
            <a:r>
              <a:rPr lang="ru-RU" dirty="0" err="1" smtClean="0"/>
              <a:t>Україною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допомога</a:t>
            </a:r>
            <a:r>
              <a:rPr lang="ru-RU" dirty="0" smtClean="0"/>
              <a:t> УНР </a:t>
            </a:r>
            <a:r>
              <a:rPr lang="ru-RU" dirty="0" err="1" smtClean="0"/>
              <a:t>з</a:t>
            </a:r>
            <a:r>
              <a:rPr lang="ru-RU" dirty="0" smtClean="0"/>
              <a:t> боку </a:t>
            </a:r>
            <a:r>
              <a:rPr lang="ru-RU" dirty="0" err="1" smtClean="0"/>
              <a:t>Німеччини</a:t>
            </a:r>
            <a:r>
              <a:rPr lang="ru-RU" dirty="0" smtClean="0"/>
              <a:t> та </a:t>
            </a:r>
            <a:r>
              <a:rPr lang="ru-RU" dirty="0" err="1" smtClean="0"/>
              <a:t>Австрії</a:t>
            </a:r>
            <a:r>
              <a:rPr lang="ru-RU" dirty="0" smtClean="0"/>
              <a:t> у </a:t>
            </a:r>
            <a:r>
              <a:rPr lang="ru-RU" dirty="0" err="1" smtClean="0"/>
              <a:t>відновленні</a:t>
            </a:r>
            <a:r>
              <a:rPr lang="ru-RU" dirty="0" smtClean="0"/>
              <a:t> контролю над </a:t>
            </a:r>
            <a:r>
              <a:rPr lang="ru-RU" dirty="0" err="1" smtClean="0"/>
              <a:t>територією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вихід</a:t>
            </a:r>
            <a:r>
              <a:rPr lang="ru-RU" dirty="0" smtClean="0"/>
              <a:t> </a:t>
            </a:r>
            <a:r>
              <a:rPr lang="ru-RU" dirty="0" err="1" smtClean="0"/>
              <a:t>членів</a:t>
            </a:r>
            <a:r>
              <a:rPr lang="ru-RU" dirty="0" smtClean="0"/>
              <a:t> УСДРП та УПСР </a:t>
            </a:r>
            <a:r>
              <a:rPr lang="ru-RU" dirty="0" err="1" smtClean="0"/>
              <a:t>з</a:t>
            </a:r>
            <a:r>
              <a:rPr lang="ru-RU" dirty="0" smtClean="0"/>
              <a:t> уряду;</a:t>
            </a:r>
          </a:p>
          <a:p>
            <a:pPr>
              <a:buNone/>
            </a:pPr>
            <a:r>
              <a:rPr lang="ru-RU" dirty="0" smtClean="0"/>
              <a:t>Г) </a:t>
            </a:r>
            <a:r>
              <a:rPr lang="ru-RU" dirty="0" err="1" smtClean="0"/>
              <a:t>визнання</a:t>
            </a:r>
            <a:r>
              <a:rPr lang="ru-RU" dirty="0" smtClean="0"/>
              <a:t> прав </a:t>
            </a:r>
            <a:r>
              <a:rPr lang="ru-RU" dirty="0" err="1" smtClean="0"/>
              <a:t>місцевого</a:t>
            </a:r>
            <a:r>
              <a:rPr lang="ru-RU" dirty="0" smtClean="0"/>
              <a:t> </a:t>
            </a:r>
            <a:r>
              <a:rPr lang="ru-RU" dirty="0" err="1" smtClean="0"/>
              <a:t>населення</a:t>
            </a:r>
            <a:r>
              <a:rPr lang="ru-RU" dirty="0" smtClean="0"/>
              <a:t>, </a:t>
            </a:r>
            <a:r>
              <a:rPr lang="ru-RU" dirty="0" err="1" smtClean="0"/>
              <a:t>надання</a:t>
            </a:r>
            <a:r>
              <a:rPr lang="ru-RU" dirty="0" smtClean="0"/>
              <a:t> краю </a:t>
            </a:r>
            <a:r>
              <a:rPr lang="ru-RU" dirty="0" err="1" smtClean="0"/>
              <a:t>автономії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Д) </a:t>
            </a:r>
            <a:r>
              <a:rPr lang="ru-RU" dirty="0" err="1" smtClean="0"/>
              <a:t>постачання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сільськогосподарської</a:t>
            </a:r>
            <a:r>
              <a:rPr lang="ru-RU" dirty="0" smtClean="0"/>
              <a:t> </a:t>
            </a:r>
            <a:r>
              <a:rPr lang="ru-RU" dirty="0" err="1" smtClean="0"/>
              <a:t>продукції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Е) </a:t>
            </a:r>
            <a:r>
              <a:rPr lang="ru-RU" dirty="0" err="1" smtClean="0"/>
              <a:t>анулювання</a:t>
            </a:r>
            <a:r>
              <a:rPr lang="ru-RU" dirty="0" smtClean="0"/>
              <a:t> </a:t>
            </a:r>
            <a:r>
              <a:rPr lang="ru-RU" dirty="0" err="1" smtClean="0"/>
              <a:t>Берестейської</a:t>
            </a:r>
            <a:r>
              <a:rPr lang="ru-RU" dirty="0" smtClean="0"/>
              <a:t> угоди; </a:t>
            </a:r>
          </a:p>
          <a:p>
            <a:pPr>
              <a:buNone/>
            </a:pPr>
            <a:r>
              <a:rPr lang="ru-RU" dirty="0" smtClean="0"/>
              <a:t>Є)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Польської</a:t>
            </a:r>
            <a:r>
              <a:rPr lang="ru-RU" dirty="0" smtClean="0"/>
              <a:t> </a:t>
            </a:r>
            <a:r>
              <a:rPr lang="ru-RU" dirty="0" err="1" smtClean="0"/>
              <a:t>Ліквідаційної</a:t>
            </a:r>
            <a:r>
              <a:rPr lang="ru-RU" dirty="0" smtClean="0"/>
              <a:t> </a:t>
            </a:r>
            <a:r>
              <a:rPr lang="ru-RU" dirty="0" err="1" smtClean="0"/>
              <a:t>комісії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Визначити</a:t>
            </a:r>
            <a:r>
              <a:rPr lang="ru-RU" dirty="0" smtClean="0"/>
              <a:t> </a:t>
            </a:r>
            <a:r>
              <a:rPr lang="ru-RU" dirty="0" err="1" smtClean="0"/>
              <a:t>явища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одночасно</a:t>
            </a:r>
            <a:r>
              <a:rPr lang="ru-RU" dirty="0" smtClean="0"/>
              <a:t> </a:t>
            </a:r>
            <a:r>
              <a:rPr lang="ru-RU" dirty="0" err="1" smtClean="0"/>
              <a:t>існували</a:t>
            </a:r>
            <a:r>
              <a:rPr lang="ru-RU" dirty="0" smtClean="0"/>
              <a:t> на </a:t>
            </a:r>
            <a:r>
              <a:rPr lang="ru-RU" dirty="0" err="1" smtClean="0"/>
              <a:t>території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А) ЦР,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Національна</a:t>
            </a:r>
            <a:r>
              <a:rPr lang="ru-RU" dirty="0" smtClean="0"/>
              <a:t> </a:t>
            </a:r>
            <a:r>
              <a:rPr lang="ru-RU" dirty="0" err="1" smtClean="0"/>
              <a:t>Рада,Українська</a:t>
            </a:r>
            <a:r>
              <a:rPr lang="ru-RU" dirty="0" smtClean="0"/>
              <a:t> Держава, </a:t>
            </a:r>
            <a:r>
              <a:rPr lang="ru-RU" dirty="0" err="1" smtClean="0"/>
              <a:t>отаманщина</a:t>
            </a:r>
            <a:r>
              <a:rPr lang="ru-RU" dirty="0" smtClean="0"/>
              <a:t>, </a:t>
            </a:r>
            <a:r>
              <a:rPr lang="ru-RU" dirty="0" err="1" smtClean="0"/>
              <a:t>війська</a:t>
            </a:r>
            <a:r>
              <a:rPr lang="ru-RU" dirty="0" smtClean="0"/>
              <a:t> </a:t>
            </a:r>
            <a:r>
              <a:rPr lang="ru-RU" dirty="0" err="1" smtClean="0"/>
              <a:t>Антанти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Директорія</a:t>
            </a:r>
            <a:r>
              <a:rPr lang="ru-RU" dirty="0" smtClean="0"/>
              <a:t>, </a:t>
            </a:r>
            <a:r>
              <a:rPr lang="ru-RU" dirty="0" err="1" smtClean="0"/>
              <a:t>отаманщина</a:t>
            </a:r>
            <a:r>
              <a:rPr lang="ru-RU" dirty="0" smtClean="0"/>
              <a:t>, ЗУНР, </a:t>
            </a:r>
            <a:r>
              <a:rPr lang="ru-RU" dirty="0" err="1" smtClean="0"/>
              <a:t>Війська</a:t>
            </a:r>
            <a:r>
              <a:rPr lang="ru-RU" dirty="0" smtClean="0"/>
              <a:t> </a:t>
            </a:r>
            <a:r>
              <a:rPr lang="ru-RU" dirty="0" err="1" smtClean="0"/>
              <a:t>Антанти</a:t>
            </a:r>
            <a:r>
              <a:rPr lang="ru-RU" dirty="0" smtClean="0"/>
              <a:t>, </a:t>
            </a:r>
            <a:r>
              <a:rPr lang="ru-RU" dirty="0" err="1" smtClean="0"/>
              <a:t>Більшовицькі</a:t>
            </a:r>
            <a:r>
              <a:rPr lang="ru-RU" dirty="0" smtClean="0"/>
              <a:t> </a:t>
            </a:r>
            <a:r>
              <a:rPr lang="ru-RU" dirty="0" err="1" smtClean="0"/>
              <a:t>війська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Директорія</a:t>
            </a:r>
            <a:r>
              <a:rPr lang="ru-RU" dirty="0" smtClean="0"/>
              <a:t>, </a:t>
            </a:r>
            <a:r>
              <a:rPr lang="ru-RU" dirty="0" err="1" smtClean="0"/>
              <a:t>австро-німецькі</a:t>
            </a:r>
            <a:r>
              <a:rPr lang="ru-RU" dirty="0" smtClean="0"/>
              <a:t> </a:t>
            </a:r>
            <a:r>
              <a:rPr lang="ru-RU" dirty="0" err="1" smtClean="0"/>
              <a:t>окупаційні</a:t>
            </a:r>
            <a:r>
              <a:rPr lang="ru-RU" dirty="0" smtClean="0"/>
              <a:t> </a:t>
            </a:r>
            <a:r>
              <a:rPr lang="ru-RU" dirty="0" err="1" smtClean="0"/>
              <a:t>війська</a:t>
            </a:r>
            <a:r>
              <a:rPr lang="ru-RU" dirty="0" smtClean="0"/>
              <a:t>, ЦР, </a:t>
            </a:r>
            <a:r>
              <a:rPr lang="ru-RU" dirty="0" err="1" smtClean="0"/>
              <a:t>Війська</a:t>
            </a:r>
            <a:r>
              <a:rPr lang="ru-RU" dirty="0" smtClean="0"/>
              <a:t> </a:t>
            </a:r>
            <a:r>
              <a:rPr lang="ru-RU" dirty="0" err="1" smtClean="0"/>
              <a:t>Антанти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Г) ЦР, ЗУНР, </a:t>
            </a:r>
            <a:r>
              <a:rPr lang="ru-RU" dirty="0" err="1" smtClean="0"/>
              <a:t>Директорія</a:t>
            </a:r>
            <a:r>
              <a:rPr lang="ru-RU" dirty="0" smtClean="0"/>
              <a:t>, </a:t>
            </a:r>
            <a:r>
              <a:rPr lang="ru-RU" dirty="0" err="1" smtClean="0"/>
              <a:t>отаманщина</a:t>
            </a:r>
            <a:r>
              <a:rPr lang="ru-RU" dirty="0" smtClean="0"/>
              <a:t> </a:t>
            </a:r>
            <a:r>
              <a:rPr lang="ru-RU" dirty="0" err="1" smtClean="0"/>
              <a:t>Український</a:t>
            </a:r>
            <a:r>
              <a:rPr lang="ru-RU" dirty="0" smtClean="0"/>
              <a:t> </a:t>
            </a:r>
            <a:r>
              <a:rPr lang="ru-RU" dirty="0" err="1" smtClean="0"/>
              <a:t>Національний</a:t>
            </a:r>
            <a:r>
              <a:rPr lang="ru-RU" dirty="0" smtClean="0"/>
              <a:t> союз.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/>
              <a:t>Встановити</a:t>
            </a:r>
            <a:r>
              <a:rPr lang="ru-RU" sz="3600" dirty="0" smtClean="0"/>
              <a:t> </a:t>
            </a:r>
            <a:r>
              <a:rPr lang="ru-RU" sz="3600" dirty="0" err="1" smtClean="0"/>
              <a:t>відповідність</a:t>
            </a:r>
            <a:r>
              <a:rPr lang="ru-RU" sz="3600" dirty="0" smtClean="0"/>
              <a:t> </a:t>
            </a:r>
            <a:r>
              <a:rPr lang="ru-RU" sz="3600" dirty="0" err="1" smtClean="0"/>
              <a:t>між</a:t>
            </a:r>
            <a:r>
              <a:rPr lang="ru-RU" sz="3600" dirty="0" smtClean="0"/>
              <a:t> </a:t>
            </a:r>
            <a:r>
              <a:rPr lang="ru-RU" sz="3600" dirty="0" err="1" smtClean="0"/>
              <a:t>регіонами</a:t>
            </a:r>
            <a:r>
              <a:rPr lang="ru-RU" sz="3600" dirty="0" smtClean="0"/>
              <a:t>, </a:t>
            </a:r>
            <a:r>
              <a:rPr lang="ru-RU" sz="3600" dirty="0" err="1" smtClean="0"/>
              <a:t>державними</a:t>
            </a:r>
            <a:r>
              <a:rPr lang="ru-RU" sz="3600" dirty="0" smtClean="0"/>
              <a:t> режимами та </a:t>
            </a:r>
            <a:r>
              <a:rPr lang="ru-RU" sz="3600" dirty="0" err="1" smtClean="0"/>
              <a:t>подіями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А) ЗУНР </a:t>
            </a:r>
            <a:r>
              <a:rPr lang="ru-RU" dirty="0"/>
              <a:t>	</a:t>
            </a:r>
            <a:r>
              <a:rPr lang="ru-RU" dirty="0" smtClean="0"/>
              <a:t>	1)</a:t>
            </a:r>
            <a:r>
              <a:rPr lang="ru-RU" dirty="0" err="1" smtClean="0"/>
              <a:t>Наддніпрянська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а)Переговори </a:t>
            </a:r>
            <a:r>
              <a:rPr lang="ru-RU" dirty="0" err="1" smtClean="0"/>
              <a:t>з</a:t>
            </a:r>
            <a:r>
              <a:rPr lang="ru-RU" dirty="0" smtClean="0"/>
              <a:t> 	</a:t>
            </a:r>
            <a:r>
              <a:rPr lang="ru-RU" dirty="0" err="1" smtClean="0"/>
              <a:t>Директорією</a:t>
            </a:r>
            <a:r>
              <a:rPr lang="ru-RU" dirty="0" smtClean="0"/>
              <a:t> УНР </a:t>
            </a:r>
            <a:endParaRPr lang="ru-RU" dirty="0"/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Директорія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2) </a:t>
            </a:r>
            <a:r>
              <a:rPr lang="ru-RU" dirty="0" err="1" smtClean="0"/>
              <a:t>Східна</a:t>
            </a:r>
            <a:r>
              <a:rPr lang="ru-RU" dirty="0" smtClean="0"/>
              <a:t> </a:t>
            </a:r>
            <a:r>
              <a:rPr lang="ru-RU" dirty="0" err="1" smtClean="0"/>
              <a:t>Галичина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	б)</a:t>
            </a:r>
            <a:r>
              <a:rPr lang="ru-RU" dirty="0" err="1" smtClean="0"/>
              <a:t>Чортківська</a:t>
            </a:r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err="1" smtClean="0"/>
              <a:t>офензива</a:t>
            </a: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Гетьманат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3) </a:t>
            </a:r>
            <a:r>
              <a:rPr lang="ru-RU" dirty="0" err="1" smtClean="0"/>
              <a:t>Південна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	в)поставки с/г </a:t>
            </a:r>
            <a:r>
              <a:rPr lang="ru-RU" dirty="0" err="1" smtClean="0"/>
              <a:t>продукції</a:t>
            </a: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r>
              <a:rPr lang="ru-RU" dirty="0" smtClean="0"/>
              <a:t>Г) Антанта </a:t>
            </a:r>
            <a:r>
              <a:rPr lang="ru-RU" dirty="0"/>
              <a:t>	</a:t>
            </a:r>
            <a:r>
              <a:rPr lang="ru-RU" dirty="0" smtClean="0"/>
              <a:t>4) </a:t>
            </a:r>
            <a:r>
              <a:rPr lang="ru-RU" dirty="0" err="1" smtClean="0"/>
              <a:t>Катеринославщина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	г)</a:t>
            </a:r>
            <a:r>
              <a:rPr lang="ru-RU" dirty="0" err="1" smtClean="0"/>
              <a:t>війна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більшовиками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Коли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проголошено</a:t>
            </a:r>
            <a:r>
              <a:rPr lang="ru-RU" dirty="0" smtClean="0"/>
              <a:t> ЗУНР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18 </a:t>
            </a:r>
            <a:r>
              <a:rPr lang="ru-RU" dirty="0" err="1" smtClean="0"/>
              <a:t>жовтня</a:t>
            </a:r>
            <a:r>
              <a:rPr lang="ru-RU" dirty="0" smtClean="0"/>
              <a:t> 1918 р.;</a:t>
            </a:r>
          </a:p>
          <a:p>
            <a:r>
              <a:rPr lang="ru-RU" dirty="0" smtClean="0"/>
              <a:t>Б) 1 листопада 1918 р.; </a:t>
            </a:r>
          </a:p>
          <a:p>
            <a:r>
              <a:rPr lang="ru-RU" dirty="0" smtClean="0"/>
              <a:t>В) 8 листопада 1918 р.;</a:t>
            </a:r>
          </a:p>
          <a:p>
            <a:r>
              <a:rPr lang="ru-RU" dirty="0" smtClean="0"/>
              <a:t>Г) 10 листопада 1918 р.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Вкажіть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ru-RU" dirty="0" smtClean="0"/>
              <a:t> уряду ЗУНР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ru-RU" dirty="0" err="1" smtClean="0"/>
              <a:t>Генеральний</a:t>
            </a:r>
            <a:r>
              <a:rPr lang="ru-RU" dirty="0" smtClean="0"/>
              <a:t> </a:t>
            </a:r>
            <a:r>
              <a:rPr lang="ru-RU" dirty="0" err="1" smtClean="0"/>
              <a:t>секретаріат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Б) Рада </a:t>
            </a:r>
            <a:r>
              <a:rPr lang="ru-RU" dirty="0" err="1" smtClean="0"/>
              <a:t>Міністрів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В) Рада </a:t>
            </a:r>
            <a:r>
              <a:rPr lang="ru-RU" dirty="0" err="1" smtClean="0"/>
              <a:t>народних</a:t>
            </a:r>
            <a:r>
              <a:rPr lang="ru-RU" dirty="0" smtClean="0"/>
              <a:t> </a:t>
            </a:r>
            <a:r>
              <a:rPr lang="ru-RU" dirty="0" err="1" smtClean="0"/>
              <a:t>комісарів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Г) </a:t>
            </a:r>
            <a:r>
              <a:rPr lang="ru-RU" dirty="0" err="1" smtClean="0"/>
              <a:t>Державний</a:t>
            </a:r>
            <a:r>
              <a:rPr lang="ru-RU" dirty="0" smtClean="0"/>
              <a:t> </a:t>
            </a:r>
            <a:r>
              <a:rPr lang="ru-RU" dirty="0" err="1" smtClean="0"/>
              <a:t>секретаріат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Вкажіть</a:t>
            </a:r>
            <a:r>
              <a:rPr lang="ru-RU" dirty="0" smtClean="0"/>
              <a:t>, як </a:t>
            </a:r>
            <a:r>
              <a:rPr lang="ru-RU" dirty="0" err="1" smtClean="0"/>
              <a:t>називалися</a:t>
            </a:r>
            <a:r>
              <a:rPr lang="ru-RU" dirty="0" smtClean="0"/>
              <a:t> </a:t>
            </a:r>
            <a:r>
              <a:rPr lang="ru-RU" dirty="0" err="1" smtClean="0"/>
              <a:t>регулярні</a:t>
            </a:r>
            <a:r>
              <a:rPr lang="ru-RU" dirty="0" smtClean="0"/>
              <a:t> </a:t>
            </a:r>
            <a:r>
              <a:rPr lang="ru-RU" dirty="0" err="1" smtClean="0"/>
              <a:t>війська</a:t>
            </a:r>
            <a:r>
              <a:rPr lang="ru-RU" dirty="0" smtClean="0"/>
              <a:t> ЗУНР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ru-RU" dirty="0" err="1" smtClean="0"/>
              <a:t>Українські</a:t>
            </a:r>
            <a:r>
              <a:rPr lang="ru-RU" dirty="0" smtClean="0"/>
              <a:t> </a:t>
            </a:r>
            <a:r>
              <a:rPr lang="ru-RU" dirty="0" err="1" smtClean="0"/>
              <a:t>Січові</a:t>
            </a:r>
            <a:r>
              <a:rPr lang="ru-RU" dirty="0" smtClean="0"/>
              <a:t> </a:t>
            </a:r>
            <a:r>
              <a:rPr lang="ru-RU" dirty="0" err="1" smtClean="0"/>
              <a:t>Стрільці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Б) «</a:t>
            </a:r>
            <a:r>
              <a:rPr lang="ru-RU" dirty="0" err="1" smtClean="0"/>
              <a:t>Український</a:t>
            </a:r>
            <a:r>
              <a:rPr lang="ru-RU" dirty="0" smtClean="0"/>
              <a:t> </a:t>
            </a:r>
            <a:r>
              <a:rPr lang="ru-RU" dirty="0" err="1" smtClean="0"/>
              <a:t>військовий</a:t>
            </a:r>
            <a:r>
              <a:rPr lang="ru-RU" dirty="0" smtClean="0"/>
              <a:t> клуб </a:t>
            </a:r>
            <a:r>
              <a:rPr lang="ru-RU" dirty="0" err="1" smtClean="0"/>
              <a:t>імені</a:t>
            </a:r>
            <a:r>
              <a:rPr lang="ru-RU" dirty="0" smtClean="0"/>
              <a:t> Павла </a:t>
            </a:r>
            <a:r>
              <a:rPr lang="ru-RU" dirty="0" err="1" smtClean="0"/>
              <a:t>Полуботка</a:t>
            </a:r>
            <a:r>
              <a:rPr lang="ru-RU" dirty="0" smtClean="0"/>
              <a:t>»; </a:t>
            </a:r>
          </a:p>
          <a:p>
            <a:r>
              <a:rPr lang="ru-RU" dirty="0" smtClean="0"/>
              <a:t>В) </a:t>
            </a:r>
            <a:r>
              <a:rPr lang="ru-RU" dirty="0" err="1" smtClean="0"/>
              <a:t>галицький</a:t>
            </a:r>
            <a:r>
              <a:rPr lang="ru-RU" dirty="0" smtClean="0"/>
              <a:t> полк </a:t>
            </a:r>
            <a:r>
              <a:rPr lang="ru-RU" dirty="0" err="1" smtClean="0"/>
              <a:t>Січових</a:t>
            </a:r>
            <a:r>
              <a:rPr lang="ru-RU" dirty="0" smtClean="0"/>
              <a:t> </a:t>
            </a:r>
            <a:r>
              <a:rPr lang="ru-RU" dirty="0" err="1" smtClean="0"/>
              <a:t>стрільців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Г)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Галицька</a:t>
            </a:r>
            <a:r>
              <a:rPr lang="ru-RU" dirty="0" smtClean="0"/>
              <a:t> </a:t>
            </a:r>
            <a:r>
              <a:rPr lang="ru-RU" dirty="0" err="1" smtClean="0"/>
              <a:t>армія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Поставити</a:t>
            </a:r>
            <a:r>
              <a:rPr lang="ru-RU" dirty="0" smtClean="0"/>
              <a:t> </a:t>
            </a:r>
            <a:r>
              <a:rPr lang="ru-RU" dirty="0" err="1" smtClean="0"/>
              <a:t>державні</a:t>
            </a:r>
            <a:r>
              <a:rPr lang="ru-RU" dirty="0" smtClean="0"/>
              <a:t> </a:t>
            </a:r>
            <a:r>
              <a:rPr lang="ru-RU" dirty="0" err="1" smtClean="0"/>
              <a:t>режими</a:t>
            </a:r>
            <a:r>
              <a:rPr lang="ru-RU" dirty="0" smtClean="0"/>
              <a:t> в порядку приходу </a:t>
            </a:r>
            <a:r>
              <a:rPr lang="ru-RU" dirty="0" err="1" smtClean="0"/>
              <a:t>їх</a:t>
            </a:r>
            <a:r>
              <a:rPr lang="ru-RU" dirty="0" smtClean="0"/>
              <a:t> до </a:t>
            </a:r>
            <a:r>
              <a:rPr lang="ru-RU" dirty="0" err="1" smtClean="0"/>
              <a:t>влади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А</a:t>
            </a:r>
            <a:r>
              <a:rPr lang="ru-RU" dirty="0" smtClean="0"/>
              <a:t>. ЗУНР, Б. </a:t>
            </a:r>
            <a:r>
              <a:rPr lang="ru-RU" dirty="0" err="1" smtClean="0"/>
              <a:t>Більшовицька</a:t>
            </a:r>
            <a:r>
              <a:rPr lang="ru-RU" dirty="0" smtClean="0"/>
              <a:t> УНР,</a:t>
            </a:r>
          </a:p>
          <a:p>
            <a:r>
              <a:rPr lang="ru-RU" dirty="0" smtClean="0"/>
              <a:t>В. УНР </a:t>
            </a:r>
            <a:r>
              <a:rPr lang="ru-RU" dirty="0" err="1" smtClean="0"/>
              <a:t>Директорії</a:t>
            </a:r>
            <a:r>
              <a:rPr lang="ru-RU" dirty="0" smtClean="0"/>
              <a:t> , </a:t>
            </a:r>
          </a:p>
          <a:p>
            <a:r>
              <a:rPr lang="ru-RU" dirty="0" smtClean="0"/>
              <a:t>Г. </a:t>
            </a:r>
            <a:r>
              <a:rPr lang="ru-RU" dirty="0" err="1" smtClean="0"/>
              <a:t>Українська</a:t>
            </a:r>
            <a:r>
              <a:rPr lang="ru-RU" dirty="0" smtClean="0"/>
              <a:t> Держава П. </a:t>
            </a:r>
            <a:r>
              <a:rPr lang="ru-RU" dirty="0" err="1" smtClean="0"/>
              <a:t>Скоропадського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Д. УНР </a:t>
            </a:r>
            <a:r>
              <a:rPr lang="ru-RU" dirty="0" err="1" smtClean="0"/>
              <a:t>Центральної</a:t>
            </a:r>
            <a:r>
              <a:rPr lang="ru-RU" dirty="0" smtClean="0"/>
              <a:t> Ради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418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Пізнавальні завдання до теми “Незалежність. Від 1991-го - назавжди”</vt:lpstr>
      <vt:lpstr>1 листопада 1918 року – день “Листопадового зриву”, українського повстання у Львові, внаслідок якого невдовзі проголошено Західно-Українську Народну Республіку.</vt:lpstr>
      <vt:lpstr>Вибрати із переліку рішення, які стосувалися ЗУНР:</vt:lpstr>
      <vt:lpstr>Визначити явища, що одночасно існували на території України</vt:lpstr>
      <vt:lpstr>Встановити відповідність між регіонами, державними режимами та подіями</vt:lpstr>
      <vt:lpstr>Коли було проголошено ЗУНР</vt:lpstr>
      <vt:lpstr>Вкажіть назву уряду ЗУНР </vt:lpstr>
      <vt:lpstr>Вкажіть, як називалися регулярні війська ЗУНР </vt:lpstr>
      <vt:lpstr>Поставити державні режими в порядку приходу їх до влади в Україні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Пізнавальні завдання до теми “Незалежність. Від 1991-го - назавжди”</dc:title>
  <dc:creator>Valentina</dc:creator>
  <cp:lastModifiedBy>Valentina</cp:lastModifiedBy>
  <cp:revision>4</cp:revision>
  <dcterms:created xsi:type="dcterms:W3CDTF">2016-04-06T20:49:05Z</dcterms:created>
  <dcterms:modified xsi:type="dcterms:W3CDTF">2016-04-06T21:22:58Z</dcterms:modified>
</cp:coreProperties>
</file>