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E3DE0-7CDA-44CA-B201-873FEE94513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98481-71B0-442D-BCF4-32E69788DC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Пізнавальні завдання до теми </a:t>
            </a:r>
            <a:r>
              <a:rPr lang="uk-UA" dirty="0" err="1" smtClean="0"/>
              <a:t>“Незалежність</a:t>
            </a:r>
            <a:r>
              <a:rPr lang="uk-UA" dirty="0" smtClean="0"/>
              <a:t>. Від 1991-го - </a:t>
            </a:r>
            <a:r>
              <a:rPr lang="uk-UA" dirty="0" err="1" smtClean="0"/>
              <a:t>назавжди”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Акт злуки УНР і ЗУНР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22 </a:t>
            </a:r>
            <a:r>
              <a:rPr lang="ru-RU" b="1" dirty="0" err="1" smtClean="0"/>
              <a:t>січня</a:t>
            </a:r>
            <a:r>
              <a:rPr lang="ru-RU" b="1" dirty="0" smtClean="0"/>
              <a:t> 1919 року – </a:t>
            </a:r>
            <a:r>
              <a:rPr lang="ru-RU" b="1" dirty="0" err="1" smtClean="0"/>
              <a:t>проголошення</a:t>
            </a:r>
            <a:r>
              <a:rPr lang="ru-RU" b="1" dirty="0" smtClean="0"/>
              <a:t> Акта </a:t>
            </a:r>
            <a:r>
              <a:rPr lang="ru-RU" b="1" dirty="0" err="1" smtClean="0"/>
              <a:t>злуки</a:t>
            </a:r>
            <a:r>
              <a:rPr lang="ru-RU" b="1" dirty="0" smtClean="0"/>
              <a:t> УНР </a:t>
            </a:r>
            <a:r>
              <a:rPr lang="ru-RU" b="1" dirty="0" err="1" smtClean="0"/>
              <a:t>і</a:t>
            </a:r>
            <a:r>
              <a:rPr lang="ru-RU" b="1" dirty="0" smtClean="0"/>
              <a:t> ЗУНР.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Складіть словничок до теми і складіть невеличку розповідь</a:t>
            </a:r>
          </a:p>
          <a:p>
            <a:r>
              <a:rPr lang="uk-UA" dirty="0" smtClean="0"/>
              <a:t>Поясніть терміни: Фастів, злука, ЗУНР,  Станіслав, ратифікація, Софійська площа, УНР, Директорія, Універсал, Трудовий конгрес, В.Винниченко, С.Петлюра, Є.</a:t>
            </a:r>
            <a:r>
              <a:rPr lang="uk-UA" dirty="0" err="1" smtClean="0"/>
              <a:t>Петрушевич</a:t>
            </a:r>
            <a:r>
              <a:rPr lang="uk-UA" dirty="0" smtClean="0"/>
              <a:t>, Західна область УНР, тризуб, </a:t>
            </a:r>
            <a:r>
              <a:rPr lang="uk-UA" dirty="0" err="1" smtClean="0"/>
              <a:t>Лонгин</a:t>
            </a:r>
            <a:r>
              <a:rPr lang="uk-UA" dirty="0" smtClean="0"/>
              <a:t> </a:t>
            </a:r>
            <a:r>
              <a:rPr lang="uk-UA" dirty="0" err="1" smtClean="0"/>
              <a:t>Церетельський</a:t>
            </a:r>
            <a:r>
              <a:rPr lang="uk-UA" dirty="0" smtClean="0"/>
              <a:t>, </a:t>
            </a:r>
            <a:endParaRPr lang="ru-RU" dirty="0" smtClean="0"/>
          </a:p>
          <a:p>
            <a:r>
              <a:rPr lang="uk-UA" dirty="0" smtClean="0"/>
              <a:t>Розкладіть терміни теми за сферами життя суспільства</a:t>
            </a:r>
          </a:p>
          <a:p>
            <a:r>
              <a:rPr lang="uk-UA" dirty="0" smtClean="0"/>
              <a:t>Поставте події періоду в хронологічній послідовності</a:t>
            </a:r>
          </a:p>
          <a:p>
            <a:r>
              <a:rPr lang="uk-UA" dirty="0" smtClean="0"/>
              <a:t>Складіть хронологічну табличку використовуючи наведені дати, підберіть дати світової історії відповідного періоду: 1 грудня 1918 р., 3 січня 1919 р., 22 січня 1919 р., 28 січня 1919 р., 22 січня 1919 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Вказати</a:t>
            </a:r>
            <a:r>
              <a:rPr lang="ru-RU" dirty="0" smtClean="0"/>
              <a:t>, коли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оприлюднено</a:t>
            </a:r>
            <a:r>
              <a:rPr lang="ru-RU" dirty="0" smtClean="0"/>
              <a:t> документ, </a:t>
            </a:r>
            <a:r>
              <a:rPr lang="ru-RU" dirty="0" err="1" smtClean="0"/>
              <a:t>уривок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наведено.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Вітаючи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великою </a:t>
            </a:r>
            <a:r>
              <a:rPr lang="ru-RU" dirty="0" err="1" smtClean="0"/>
              <a:t>радістю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історичний</a:t>
            </a:r>
            <a:r>
              <a:rPr lang="ru-RU" dirty="0" smtClean="0"/>
              <a:t> </a:t>
            </a:r>
            <a:r>
              <a:rPr lang="ru-RU" dirty="0" err="1" smtClean="0"/>
              <a:t>крок</a:t>
            </a:r>
            <a:r>
              <a:rPr lang="ru-RU" dirty="0" smtClean="0"/>
              <a:t> </a:t>
            </a:r>
            <a:r>
              <a:rPr lang="ru-RU" dirty="0" err="1" smtClean="0"/>
              <a:t>західних</a:t>
            </a:r>
            <a:r>
              <a:rPr lang="ru-RU" dirty="0" smtClean="0"/>
              <a:t> </a:t>
            </a:r>
            <a:r>
              <a:rPr lang="ru-RU" dirty="0" err="1" smtClean="0"/>
              <a:t>братів</a:t>
            </a:r>
            <a:r>
              <a:rPr lang="ru-RU" dirty="0" smtClean="0"/>
              <a:t> наших, </a:t>
            </a:r>
            <a:r>
              <a:rPr lang="ru-RU" dirty="0" err="1" smtClean="0"/>
              <a:t>Директорія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 </a:t>
            </a:r>
            <a:r>
              <a:rPr lang="ru-RU" dirty="0" err="1" smtClean="0"/>
              <a:t>ухвалила</a:t>
            </a:r>
            <a:r>
              <a:rPr lang="ru-RU" dirty="0" smtClean="0"/>
              <a:t> тую </a:t>
            </a:r>
            <a:r>
              <a:rPr lang="ru-RU" dirty="0" err="1" smtClean="0"/>
              <a:t>злуку</a:t>
            </a:r>
            <a:r>
              <a:rPr lang="ru-RU" dirty="0" smtClean="0"/>
              <a:t> </a:t>
            </a:r>
            <a:r>
              <a:rPr lang="ru-RU" dirty="0" err="1" smtClean="0"/>
              <a:t>прийняти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здійснити</a:t>
            </a:r>
            <a:r>
              <a:rPr lang="ru-RU" dirty="0" smtClean="0"/>
              <a:t> на </a:t>
            </a:r>
            <a:r>
              <a:rPr lang="ru-RU" dirty="0" err="1" smtClean="0"/>
              <a:t>умовах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визначені</a:t>
            </a:r>
            <a:r>
              <a:rPr lang="ru-RU" dirty="0" smtClean="0"/>
              <a:t> у </a:t>
            </a:r>
            <a:r>
              <a:rPr lang="ru-RU" dirty="0" err="1" smtClean="0"/>
              <a:t>постанові</a:t>
            </a:r>
            <a:r>
              <a:rPr lang="ru-RU" dirty="0" smtClean="0"/>
              <a:t> </a:t>
            </a:r>
            <a:r>
              <a:rPr lang="ru-RU" dirty="0" err="1" smtClean="0"/>
              <a:t>Західної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А) 10 листопада 1918 р.; </a:t>
            </a:r>
          </a:p>
          <a:p>
            <a:r>
              <a:rPr lang="ru-RU" dirty="0" smtClean="0"/>
              <a:t>Б) 14 </a:t>
            </a:r>
            <a:r>
              <a:rPr lang="ru-RU" dirty="0" err="1" smtClean="0"/>
              <a:t>грудня</a:t>
            </a:r>
            <a:r>
              <a:rPr lang="ru-RU" dirty="0" smtClean="0"/>
              <a:t> 1918 р.;</a:t>
            </a:r>
          </a:p>
          <a:p>
            <a:r>
              <a:rPr lang="ru-RU" dirty="0" smtClean="0"/>
              <a:t>В) 22 </a:t>
            </a:r>
            <a:r>
              <a:rPr lang="ru-RU" dirty="0" err="1" smtClean="0"/>
              <a:t>січня</a:t>
            </a:r>
            <a:r>
              <a:rPr lang="ru-RU" dirty="0" smtClean="0"/>
              <a:t> 1919 р.; </a:t>
            </a:r>
          </a:p>
          <a:p>
            <a:r>
              <a:rPr lang="ru-RU" dirty="0" smtClean="0"/>
              <a:t>Г) 5 лютого 1919 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Встановити</a:t>
            </a:r>
            <a:r>
              <a:rPr lang="ru-RU" dirty="0" smtClean="0"/>
              <a:t> </a:t>
            </a:r>
            <a:r>
              <a:rPr lang="ru-RU" dirty="0" err="1" smtClean="0"/>
              <a:t>відповідність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</a:t>
            </a:r>
            <a:r>
              <a:rPr lang="ru-RU" dirty="0" err="1" smtClean="0"/>
              <a:t>Є.Петрушевич</a:t>
            </a:r>
            <a:r>
              <a:rPr lang="ru-RU" dirty="0" smtClean="0"/>
              <a:t> а) голова Державного </a:t>
            </a:r>
            <a:r>
              <a:rPr lang="ru-RU" dirty="0" err="1" smtClean="0"/>
              <a:t>секретаріату</a:t>
            </a:r>
            <a:endParaRPr lang="ru-RU" dirty="0" smtClean="0"/>
          </a:p>
          <a:p>
            <a:r>
              <a:rPr lang="ru-RU" dirty="0" smtClean="0"/>
              <a:t>2) </a:t>
            </a:r>
            <a:r>
              <a:rPr lang="ru-RU" dirty="0" err="1" smtClean="0"/>
              <a:t>К.Левицький</a:t>
            </a:r>
            <a:r>
              <a:rPr lang="ru-RU" dirty="0" smtClean="0"/>
              <a:t> б) </a:t>
            </a:r>
            <a:r>
              <a:rPr lang="ru-RU" dirty="0" err="1" smtClean="0"/>
              <a:t>керівник</a:t>
            </a:r>
            <a:r>
              <a:rPr lang="ru-RU" dirty="0" smtClean="0"/>
              <a:t> </a:t>
            </a:r>
            <a:r>
              <a:rPr lang="ru-RU" dirty="0" err="1" smtClean="0"/>
              <a:t>Військового</a:t>
            </a:r>
            <a:r>
              <a:rPr lang="ru-RU" dirty="0" smtClean="0"/>
              <a:t> </a:t>
            </a:r>
            <a:r>
              <a:rPr lang="ru-RU" dirty="0" err="1" smtClean="0"/>
              <a:t>комітету</a:t>
            </a:r>
            <a:r>
              <a:rPr lang="ru-RU" dirty="0" smtClean="0"/>
              <a:t> </a:t>
            </a:r>
          </a:p>
          <a:p>
            <a:r>
              <a:rPr lang="ru-RU" dirty="0" smtClean="0"/>
              <a:t>3) </a:t>
            </a:r>
            <a:r>
              <a:rPr lang="ru-RU" dirty="0" err="1" smtClean="0"/>
              <a:t>А.Шептицький</a:t>
            </a:r>
            <a:r>
              <a:rPr lang="ru-RU" dirty="0" smtClean="0"/>
              <a:t> в) президент ЗУНР</a:t>
            </a:r>
          </a:p>
          <a:p>
            <a:r>
              <a:rPr lang="ru-RU" dirty="0" smtClean="0"/>
              <a:t>4) О.Греков г) </a:t>
            </a:r>
            <a:r>
              <a:rPr lang="ru-RU" dirty="0" err="1" smtClean="0"/>
              <a:t>командувач</a:t>
            </a:r>
            <a:r>
              <a:rPr lang="ru-RU" dirty="0" smtClean="0"/>
              <a:t> УГА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Чортківської</a:t>
            </a:r>
            <a:r>
              <a:rPr lang="ru-RU" dirty="0" smtClean="0"/>
              <a:t> </a:t>
            </a:r>
            <a:r>
              <a:rPr lang="ru-RU" dirty="0" err="1" smtClean="0"/>
              <a:t>офензиви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Установити</a:t>
            </a:r>
            <a:r>
              <a:rPr lang="ru-RU" dirty="0" smtClean="0"/>
              <a:t> </a:t>
            </a:r>
            <a:r>
              <a:rPr lang="ru-RU" dirty="0" err="1" smtClean="0"/>
              <a:t>хронологічну</a:t>
            </a:r>
            <a:r>
              <a:rPr lang="ru-RU" dirty="0" smtClean="0"/>
              <a:t> </a:t>
            </a:r>
            <a:r>
              <a:rPr lang="ru-RU" dirty="0" err="1" smtClean="0"/>
              <a:t>послідовність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ru-RU" dirty="0" err="1" smtClean="0"/>
              <a:t>проголошення</a:t>
            </a:r>
            <a:r>
              <a:rPr lang="ru-RU" dirty="0" smtClean="0"/>
              <a:t> Акту </a:t>
            </a:r>
            <a:r>
              <a:rPr lang="ru-RU" dirty="0" err="1" smtClean="0"/>
              <a:t>Злуки</a:t>
            </a:r>
            <a:r>
              <a:rPr lang="ru-RU" dirty="0" smtClean="0"/>
              <a:t> УНР </a:t>
            </a:r>
            <a:r>
              <a:rPr lang="ru-RU" dirty="0" err="1" smtClean="0"/>
              <a:t>і</a:t>
            </a:r>
            <a:r>
              <a:rPr lang="ru-RU" dirty="0" smtClean="0"/>
              <a:t> ЗУНР 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окупація</a:t>
            </a:r>
            <a:r>
              <a:rPr lang="ru-RU" dirty="0" smtClean="0"/>
              <a:t> </a:t>
            </a:r>
            <a:r>
              <a:rPr lang="ru-RU" dirty="0" err="1" smtClean="0"/>
              <a:t>польськими</a:t>
            </a:r>
            <a:r>
              <a:rPr lang="ru-RU" dirty="0" smtClean="0"/>
              <a:t> </a:t>
            </a:r>
            <a:r>
              <a:rPr lang="ru-RU" dirty="0" err="1" smtClean="0"/>
              <a:t>військами</a:t>
            </a:r>
            <a:r>
              <a:rPr lang="ru-RU" dirty="0" smtClean="0"/>
              <a:t> </a:t>
            </a:r>
            <a:r>
              <a:rPr lang="ru-RU" dirty="0" err="1" smtClean="0"/>
              <a:t>Східної</a:t>
            </a:r>
            <a:r>
              <a:rPr lang="ru-RU" dirty="0" smtClean="0"/>
              <a:t> </a:t>
            </a:r>
            <a:r>
              <a:rPr lang="ru-RU" dirty="0" err="1" smtClean="0"/>
              <a:t>Галичини</a:t>
            </a:r>
            <a:endParaRPr lang="ru-RU" dirty="0" smtClean="0"/>
          </a:p>
          <a:p>
            <a:r>
              <a:rPr lang="ru-RU" dirty="0" smtClean="0"/>
              <a:t>В) </a:t>
            </a:r>
            <a:r>
              <a:rPr lang="ru-RU" dirty="0" err="1" smtClean="0"/>
              <a:t>українське</a:t>
            </a:r>
            <a:r>
              <a:rPr lang="ru-RU" dirty="0" smtClean="0"/>
              <a:t> </a:t>
            </a:r>
            <a:r>
              <a:rPr lang="ru-RU" dirty="0" err="1" smtClean="0"/>
              <a:t>повстання</a:t>
            </a:r>
            <a:r>
              <a:rPr lang="ru-RU" dirty="0" smtClean="0"/>
              <a:t> у </a:t>
            </a:r>
            <a:r>
              <a:rPr lang="ru-RU" dirty="0" err="1" smtClean="0"/>
              <a:t>Львові</a:t>
            </a:r>
            <a:r>
              <a:rPr lang="ru-RU" dirty="0" smtClean="0"/>
              <a:t> </a:t>
            </a:r>
          </a:p>
          <a:p>
            <a:r>
              <a:rPr lang="ru-RU" dirty="0" smtClean="0"/>
              <a:t>Г) «</a:t>
            </a:r>
            <a:r>
              <a:rPr lang="ru-RU" dirty="0" err="1" smtClean="0"/>
              <a:t>Прокламація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Національної</a:t>
            </a:r>
            <a:r>
              <a:rPr lang="ru-RU" dirty="0" smtClean="0"/>
              <a:t> Ради».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Прочитати</a:t>
            </a:r>
            <a:r>
              <a:rPr lang="ru-RU" dirty="0" smtClean="0"/>
              <a:t> </a:t>
            </a:r>
            <a:r>
              <a:rPr lang="ru-RU" dirty="0" err="1" smtClean="0"/>
              <a:t>уривок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документу, </a:t>
            </a:r>
            <a:r>
              <a:rPr lang="ru-RU" dirty="0" err="1" smtClean="0"/>
              <a:t>дати</a:t>
            </a:r>
            <a:r>
              <a:rPr lang="ru-RU" dirty="0" smtClean="0"/>
              <a:t> </a:t>
            </a:r>
            <a:r>
              <a:rPr lang="ru-RU" dirty="0" err="1" smtClean="0"/>
              <a:t>відповіді</a:t>
            </a:r>
            <a:r>
              <a:rPr lang="ru-RU" dirty="0" smtClean="0"/>
              <a:t> на </a:t>
            </a:r>
            <a:r>
              <a:rPr lang="ru-RU" dirty="0" err="1" smtClean="0"/>
              <a:t>питання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„... </a:t>
            </a:r>
            <a:r>
              <a:rPr lang="ru-RU" dirty="0" err="1" smtClean="0"/>
              <a:t>Вітаючи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великою </a:t>
            </a:r>
            <a:r>
              <a:rPr lang="ru-RU" dirty="0" err="1" smtClean="0"/>
              <a:t>радістю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історичний</a:t>
            </a:r>
            <a:r>
              <a:rPr lang="ru-RU" dirty="0" smtClean="0"/>
              <a:t> </a:t>
            </a:r>
            <a:r>
              <a:rPr lang="ru-RU" dirty="0" err="1" smtClean="0"/>
              <a:t>крок</a:t>
            </a:r>
            <a:r>
              <a:rPr lang="ru-RU" dirty="0" smtClean="0"/>
              <a:t> </a:t>
            </a:r>
            <a:r>
              <a:rPr lang="ru-RU" dirty="0" err="1" smtClean="0"/>
              <a:t>західних</a:t>
            </a:r>
            <a:r>
              <a:rPr lang="ru-RU" dirty="0" smtClean="0"/>
              <a:t> </a:t>
            </a:r>
            <a:r>
              <a:rPr lang="ru-RU" dirty="0" err="1" smtClean="0"/>
              <a:t>братів</a:t>
            </a:r>
            <a:r>
              <a:rPr lang="ru-RU" dirty="0" smtClean="0"/>
              <a:t> наших, </a:t>
            </a:r>
            <a:r>
              <a:rPr lang="ru-RU" dirty="0" err="1" smtClean="0"/>
              <a:t>Директорія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Республіки</a:t>
            </a:r>
            <a:r>
              <a:rPr lang="ru-RU" dirty="0" smtClean="0"/>
              <a:t> </a:t>
            </a:r>
            <a:r>
              <a:rPr lang="ru-RU" dirty="0" err="1" smtClean="0"/>
              <a:t>ухвалила</a:t>
            </a:r>
            <a:r>
              <a:rPr lang="ru-RU" dirty="0" smtClean="0"/>
              <a:t> тую </a:t>
            </a:r>
            <a:r>
              <a:rPr lang="ru-RU" dirty="0" err="1" smtClean="0"/>
              <a:t>злуку</a:t>
            </a:r>
            <a:r>
              <a:rPr lang="ru-RU" dirty="0" smtClean="0"/>
              <a:t> </a:t>
            </a:r>
            <a:r>
              <a:rPr lang="ru-RU" dirty="0" err="1" smtClean="0"/>
              <a:t>прийняти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здійснити</a:t>
            </a:r>
            <a:r>
              <a:rPr lang="ru-RU" dirty="0" smtClean="0"/>
              <a:t>...” </a:t>
            </a:r>
            <a:br>
              <a:rPr lang="ru-RU" dirty="0" smtClean="0"/>
            </a:br>
            <a:r>
              <a:rPr lang="ru-RU" i="1" dirty="0" err="1" smtClean="0"/>
              <a:t>Питання</a:t>
            </a:r>
            <a:r>
              <a:rPr lang="ru-RU" i="1" dirty="0" smtClean="0"/>
              <a:t> до документу: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про яку </a:t>
            </a:r>
            <a:r>
              <a:rPr lang="ru-RU" dirty="0" err="1" smtClean="0"/>
              <a:t>історичну</a:t>
            </a:r>
            <a:r>
              <a:rPr lang="ru-RU" dirty="0" smtClean="0"/>
              <a:t> </a:t>
            </a:r>
            <a:r>
              <a:rPr lang="ru-RU" dirty="0" err="1" smtClean="0"/>
              <a:t>подію</a:t>
            </a:r>
            <a:r>
              <a:rPr lang="ru-RU" dirty="0" smtClean="0"/>
              <a:t> </a:t>
            </a:r>
            <a:r>
              <a:rPr lang="ru-RU" dirty="0" err="1" smtClean="0"/>
              <a:t>йде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>?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err="1" smtClean="0"/>
              <a:t>Вказати</a:t>
            </a:r>
            <a:r>
              <a:rPr lang="ru-RU" dirty="0" smtClean="0"/>
              <a:t> </a:t>
            </a:r>
            <a:r>
              <a:rPr lang="ru-RU" dirty="0" err="1" smtClean="0"/>
              <a:t>назви</a:t>
            </a:r>
            <a:r>
              <a:rPr lang="ru-RU" dirty="0" smtClean="0"/>
              <a:t> держав,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причетні</a:t>
            </a:r>
            <a:r>
              <a:rPr lang="ru-RU" dirty="0" smtClean="0"/>
              <a:t> до </a:t>
            </a:r>
            <a:r>
              <a:rPr lang="ru-RU" dirty="0" err="1" smtClean="0"/>
              <a:t>даної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;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err="1" smtClean="0"/>
              <a:t>Назвати</a:t>
            </a:r>
            <a:r>
              <a:rPr lang="ru-RU" dirty="0" smtClean="0"/>
              <a:t> глав держав,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уклали</a:t>
            </a:r>
            <a:r>
              <a:rPr lang="ru-RU" dirty="0" smtClean="0"/>
              <a:t> угоду;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Яка </a:t>
            </a:r>
            <a:r>
              <a:rPr lang="ru-RU" dirty="0" err="1" smtClean="0"/>
              <a:t>із</a:t>
            </a:r>
            <a:r>
              <a:rPr lang="ru-RU" dirty="0" smtClean="0"/>
              <a:t> держав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успішнішою</a:t>
            </a:r>
            <a:r>
              <a:rPr lang="ru-RU" dirty="0" smtClean="0"/>
              <a:t> у </a:t>
            </a:r>
            <a:r>
              <a:rPr lang="ru-RU" dirty="0" err="1" smtClean="0"/>
              <a:t>побудові</a:t>
            </a:r>
            <a:r>
              <a:rPr lang="ru-RU" dirty="0" smtClean="0"/>
              <a:t> </a:t>
            </a:r>
            <a:r>
              <a:rPr lang="ru-RU" dirty="0" err="1" smtClean="0"/>
              <a:t>державності</a:t>
            </a:r>
            <a:r>
              <a:rPr lang="ru-RU" dirty="0" smtClean="0"/>
              <a:t>?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в </a:t>
            </a:r>
            <a:r>
              <a:rPr lang="ru-RU" dirty="0" err="1" smtClean="0"/>
              <a:t>житті</a:t>
            </a:r>
            <a:r>
              <a:rPr lang="ru-RU" dirty="0" smtClean="0"/>
              <a:t> </a:t>
            </a:r>
            <a:r>
              <a:rPr lang="ru-RU" dirty="0" err="1" smtClean="0"/>
              <a:t>реалізовано</a:t>
            </a:r>
            <a:r>
              <a:rPr lang="ru-RU" dirty="0" smtClean="0"/>
              <a:t> угоду? </a:t>
            </a:r>
            <a:r>
              <a:rPr lang="ru-RU" dirty="0" err="1" smtClean="0"/>
              <a:t>Чому</a:t>
            </a:r>
            <a:r>
              <a:rPr lang="ru-RU" dirty="0" smtClean="0"/>
              <a:t>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304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Пізнавальні завдання до теми “Незалежність. Від 1991-го - назавжди”</vt:lpstr>
      <vt:lpstr>22 січня 1919 року – проголошення Акта злуки УНР і ЗУНР.</vt:lpstr>
      <vt:lpstr>Вказати, коли було оприлюднено документ, уривок з якого наведено. </vt:lpstr>
      <vt:lpstr>Встановити відповідність</vt:lpstr>
      <vt:lpstr>Установити хронологічну послідовність</vt:lpstr>
      <vt:lpstr>Прочитати уривок із документу, дати відповіді на питання: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Пізнавальні завдання до теми “Незалежність. Від 1991-го - назавжди”</dc:title>
  <dc:creator>Valentina</dc:creator>
  <cp:lastModifiedBy>Valentina</cp:lastModifiedBy>
  <cp:revision>2</cp:revision>
  <dcterms:created xsi:type="dcterms:W3CDTF">2016-04-06T21:12:01Z</dcterms:created>
  <dcterms:modified xsi:type="dcterms:W3CDTF">2016-04-06T21:26:43Z</dcterms:modified>
</cp:coreProperties>
</file>