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2EEC-1CCD-4860-8270-52F22F8FDDA7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3A744-F4C8-44C9-91CC-84A8AC5DA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2EEC-1CCD-4860-8270-52F22F8FDDA7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3A744-F4C8-44C9-91CC-84A8AC5DA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2EEC-1CCD-4860-8270-52F22F8FDDA7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3A744-F4C8-44C9-91CC-84A8AC5DA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2EEC-1CCD-4860-8270-52F22F8FDDA7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3A744-F4C8-44C9-91CC-84A8AC5DA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2EEC-1CCD-4860-8270-52F22F8FDDA7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3A744-F4C8-44C9-91CC-84A8AC5DA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2EEC-1CCD-4860-8270-52F22F8FDDA7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3A744-F4C8-44C9-91CC-84A8AC5DA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2EEC-1CCD-4860-8270-52F22F8FDDA7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3A744-F4C8-44C9-91CC-84A8AC5DA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2EEC-1CCD-4860-8270-52F22F8FDDA7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3A744-F4C8-44C9-91CC-84A8AC5DA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2EEC-1CCD-4860-8270-52F22F8FDDA7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3A744-F4C8-44C9-91CC-84A8AC5DA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2EEC-1CCD-4860-8270-52F22F8FDDA7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3A744-F4C8-44C9-91CC-84A8AC5DA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2EEC-1CCD-4860-8270-52F22F8FDDA7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3A744-F4C8-44C9-91CC-84A8AC5DA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C2EEC-1CCD-4860-8270-52F22F8FDDA7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3A744-F4C8-44C9-91CC-84A8AC5DA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Пізнавальні завдання до теми </a:t>
            </a:r>
            <a:r>
              <a:rPr lang="uk-UA" dirty="0" err="1" smtClean="0"/>
              <a:t>“Незалежність</a:t>
            </a:r>
            <a:r>
              <a:rPr lang="uk-UA" dirty="0" smtClean="0"/>
              <a:t>. Від 1991-го - </a:t>
            </a:r>
            <a:r>
              <a:rPr lang="uk-UA" dirty="0" err="1" smtClean="0"/>
              <a:t>назавжди”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IV </a:t>
            </a:r>
            <a:r>
              <a:rPr lang="uk-UA" smtClean="0"/>
              <a:t>Універсал</a:t>
            </a:r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err="1" smtClean="0"/>
              <a:t>Розташуйте</a:t>
            </a:r>
            <a:r>
              <a:rPr lang="ru-RU" dirty="0" smtClean="0"/>
              <a:t> в </a:t>
            </a:r>
            <a:r>
              <a:rPr lang="ru-RU" dirty="0" err="1" smtClean="0"/>
              <a:t>логічній</a:t>
            </a:r>
            <a:r>
              <a:rPr lang="ru-RU" dirty="0" smtClean="0"/>
              <a:t> </a:t>
            </a:r>
            <a:r>
              <a:rPr lang="ru-RU" dirty="0" err="1" smtClean="0"/>
              <a:t>послідовності</a:t>
            </a:r>
            <a:r>
              <a:rPr lang="ru-RU" dirty="0" smtClean="0"/>
              <a:t> </a:t>
            </a:r>
            <a:r>
              <a:rPr lang="ru-RU" dirty="0" err="1" smtClean="0"/>
              <a:t>універсали</a:t>
            </a:r>
            <a:r>
              <a:rPr lang="ru-RU" dirty="0" smtClean="0"/>
              <a:t> </a:t>
            </a:r>
            <a:r>
              <a:rPr lang="ru-RU" dirty="0" err="1" smtClean="0"/>
              <a:t>Центральної</a:t>
            </a:r>
            <a:r>
              <a:rPr lang="ru-RU" dirty="0" smtClean="0"/>
              <a:t> Ради </a:t>
            </a:r>
            <a:r>
              <a:rPr lang="ru-RU" dirty="0" err="1" smtClean="0"/>
              <a:t>залежно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значення</a:t>
            </a:r>
            <a:r>
              <a:rPr lang="ru-RU" dirty="0" smtClean="0"/>
              <a:t> у </a:t>
            </a:r>
            <a:r>
              <a:rPr lang="ru-RU" dirty="0" err="1" smtClean="0"/>
              <a:t>справі</a:t>
            </a:r>
            <a:r>
              <a:rPr lang="ru-RU" dirty="0" smtClean="0"/>
              <a:t> </a:t>
            </a:r>
            <a:r>
              <a:rPr lang="ru-RU" dirty="0" err="1" smtClean="0"/>
              <a:t>розбудови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державності</a:t>
            </a:r>
            <a:r>
              <a:rPr lang="ru-RU" dirty="0" smtClean="0"/>
              <a:t>, </a:t>
            </a:r>
            <a:r>
              <a:rPr lang="ru-RU" dirty="0" err="1" smtClean="0"/>
              <a:t>починаючи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найбільш</a:t>
            </a:r>
            <a:r>
              <a:rPr lang="ru-RU" dirty="0" smtClean="0"/>
              <a:t> </a:t>
            </a:r>
            <a:r>
              <a:rPr lang="ru-RU" dirty="0" err="1" smtClean="0"/>
              <a:t>прогресивного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А  ІІІ </a:t>
            </a:r>
            <a:r>
              <a:rPr lang="ru-RU" dirty="0" err="1" smtClean="0"/>
              <a:t>Універсал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Б  І</a:t>
            </a:r>
            <a:r>
              <a:rPr lang="en-US" dirty="0" smtClean="0"/>
              <a:t>V </a:t>
            </a:r>
            <a:r>
              <a:rPr lang="ru-RU" dirty="0" err="1" smtClean="0"/>
              <a:t>Універсал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В  ІІ </a:t>
            </a:r>
            <a:r>
              <a:rPr lang="ru-RU" dirty="0" err="1" smtClean="0"/>
              <a:t>Універсал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Г  І </a:t>
            </a:r>
            <a:r>
              <a:rPr lang="ru-RU" dirty="0" err="1" smtClean="0"/>
              <a:t>Універсал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Однині</a:t>
            </a:r>
            <a:r>
              <a:rPr lang="ru-RU" dirty="0" smtClean="0"/>
              <a:t> </a:t>
            </a:r>
            <a:r>
              <a:rPr lang="ru-RU" dirty="0" err="1" smtClean="0"/>
              <a:t>Українська</a:t>
            </a:r>
            <a:r>
              <a:rPr lang="ru-RU" dirty="0" smtClean="0"/>
              <a:t> Народна </a:t>
            </a:r>
            <a:r>
              <a:rPr lang="ru-RU" dirty="0" err="1" smtClean="0"/>
              <a:t>Республіка</a:t>
            </a:r>
            <a:r>
              <a:rPr lang="ru-RU" dirty="0" smtClean="0"/>
              <a:t> </a:t>
            </a:r>
            <a:r>
              <a:rPr lang="ru-RU" dirty="0" err="1" smtClean="0"/>
              <a:t>стає</a:t>
            </a:r>
            <a:r>
              <a:rPr lang="ru-RU" dirty="0" smtClean="0"/>
              <a:t> </a:t>
            </a:r>
            <a:r>
              <a:rPr lang="ru-RU" dirty="0" err="1" smtClean="0"/>
              <a:t>самостійною</a:t>
            </a:r>
            <a:r>
              <a:rPr lang="ru-RU" dirty="0" smtClean="0"/>
              <a:t>, </a:t>
            </a:r>
            <a:r>
              <a:rPr lang="ru-RU" dirty="0" err="1" smtClean="0"/>
              <a:t>ні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кого не  залежною,  </a:t>
            </a:r>
            <a:r>
              <a:rPr lang="ru-RU" dirty="0" err="1" smtClean="0"/>
              <a:t>вільною</a:t>
            </a:r>
            <a:r>
              <a:rPr lang="ru-RU" dirty="0" smtClean="0"/>
              <a:t>,  суверенною  державою  </a:t>
            </a:r>
            <a:r>
              <a:rPr lang="ru-RU" dirty="0" err="1" smtClean="0"/>
              <a:t>українського</a:t>
            </a:r>
            <a:r>
              <a:rPr lang="ru-RU" dirty="0" smtClean="0"/>
              <a:t>  народу.</a:t>
            </a:r>
          </a:p>
          <a:p>
            <a:r>
              <a:rPr lang="ru-RU" dirty="0" smtClean="0"/>
              <a:t>Влада в </a:t>
            </a:r>
            <a:r>
              <a:rPr lang="ru-RU" dirty="0" err="1" smtClean="0"/>
              <a:t>ній</a:t>
            </a:r>
            <a:r>
              <a:rPr lang="ru-RU" dirty="0" smtClean="0"/>
              <a:t> буде </a:t>
            </a:r>
            <a:r>
              <a:rPr lang="ru-RU" dirty="0" err="1" smtClean="0"/>
              <a:t>належати</a:t>
            </a:r>
            <a:r>
              <a:rPr lang="ru-RU" dirty="0" smtClean="0"/>
              <a:t> </a:t>
            </a:r>
            <a:r>
              <a:rPr lang="ru-RU" dirty="0" err="1" smtClean="0"/>
              <a:t>тільки</a:t>
            </a:r>
            <a:r>
              <a:rPr lang="ru-RU" dirty="0" smtClean="0"/>
              <a:t> </a:t>
            </a:r>
            <a:r>
              <a:rPr lang="ru-RU" dirty="0" err="1" smtClean="0"/>
              <a:t>народові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, </a:t>
            </a:r>
            <a:r>
              <a:rPr lang="ru-RU" dirty="0" err="1" smtClean="0"/>
              <a:t>іменем</a:t>
            </a:r>
            <a:r>
              <a:rPr lang="ru-RU" dirty="0" smtClean="0"/>
              <a:t> </a:t>
            </a:r>
            <a:r>
              <a:rPr lang="ru-RU" dirty="0" err="1" smtClean="0"/>
              <a:t>якого</a:t>
            </a:r>
            <a:r>
              <a:rPr lang="ru-RU" dirty="0" smtClean="0"/>
              <a:t>, </a:t>
            </a:r>
            <a:r>
              <a:rPr lang="ru-RU" dirty="0" err="1" smtClean="0"/>
              <a:t>поки</a:t>
            </a:r>
            <a:r>
              <a:rPr lang="ru-RU" dirty="0" smtClean="0"/>
              <a:t> </a:t>
            </a:r>
            <a:r>
              <a:rPr lang="ru-RU" dirty="0" err="1" smtClean="0"/>
              <a:t>зберуться</a:t>
            </a:r>
            <a:r>
              <a:rPr lang="ru-RU" dirty="0" smtClean="0"/>
              <a:t> </a:t>
            </a:r>
            <a:r>
              <a:rPr lang="ru-RU" dirty="0" err="1" smtClean="0"/>
              <a:t>Українські</a:t>
            </a:r>
            <a:r>
              <a:rPr lang="ru-RU" dirty="0" smtClean="0"/>
              <a:t> </a:t>
            </a:r>
            <a:r>
              <a:rPr lang="ru-RU" dirty="0" err="1" smtClean="0"/>
              <a:t>Установчі</a:t>
            </a:r>
            <a:r>
              <a:rPr lang="ru-RU" dirty="0" smtClean="0"/>
              <a:t> </a:t>
            </a:r>
            <a:r>
              <a:rPr lang="ru-RU" dirty="0" err="1" smtClean="0"/>
              <a:t>Збори</a:t>
            </a:r>
            <a:r>
              <a:rPr lang="ru-RU" dirty="0" smtClean="0"/>
              <a:t>, </a:t>
            </a:r>
            <a:r>
              <a:rPr lang="ru-RU" dirty="0" err="1" smtClean="0"/>
              <a:t>будемо</a:t>
            </a:r>
            <a:r>
              <a:rPr lang="ru-RU" dirty="0" smtClean="0"/>
              <a:t> </a:t>
            </a:r>
            <a:r>
              <a:rPr lang="ru-RU" dirty="0" err="1" smtClean="0"/>
              <a:t>правити</a:t>
            </a:r>
            <a:r>
              <a:rPr lang="ru-RU" dirty="0" smtClean="0"/>
              <a:t> ми, </a:t>
            </a:r>
            <a:r>
              <a:rPr lang="ru-RU" dirty="0" err="1" smtClean="0"/>
              <a:t>Українська</a:t>
            </a:r>
            <a:r>
              <a:rPr lang="ru-RU" dirty="0" smtClean="0"/>
              <a:t> Центральна Рада».</a:t>
            </a:r>
          </a:p>
          <a:p>
            <a:r>
              <a:rPr lang="ru-RU" dirty="0" smtClean="0"/>
              <a:t>Про  </a:t>
            </a:r>
            <a:r>
              <a:rPr lang="ru-RU" dirty="0" err="1" smtClean="0"/>
              <a:t>який</a:t>
            </a:r>
            <a:r>
              <a:rPr lang="ru-RU" dirty="0" smtClean="0"/>
              <a:t>  документ  </a:t>
            </a:r>
            <a:r>
              <a:rPr lang="ru-RU" dirty="0" err="1" smtClean="0"/>
              <a:t>йдеться</a:t>
            </a:r>
            <a:r>
              <a:rPr lang="ru-RU" dirty="0" smtClean="0"/>
              <a:t>  </a:t>
            </a:r>
            <a:r>
              <a:rPr lang="ru-RU" dirty="0" err="1" smtClean="0"/>
              <a:t>і</a:t>
            </a:r>
            <a:r>
              <a:rPr lang="ru-RU" dirty="0" smtClean="0"/>
              <a:t>  </a:t>
            </a:r>
            <a:r>
              <a:rPr lang="ru-RU" dirty="0" err="1" smtClean="0"/>
              <a:t>з</a:t>
            </a:r>
            <a:r>
              <a:rPr lang="ru-RU" dirty="0" smtClean="0"/>
              <a:t>  </a:t>
            </a:r>
            <a:r>
              <a:rPr lang="ru-RU" dirty="0" err="1" smtClean="0"/>
              <a:t>якими</a:t>
            </a:r>
            <a:r>
              <a:rPr lang="ru-RU" dirty="0" smtClean="0"/>
              <a:t>  </a:t>
            </a:r>
            <a:r>
              <a:rPr lang="ru-RU" dirty="0" err="1" smtClean="0"/>
              <a:t>подіями</a:t>
            </a:r>
            <a:r>
              <a:rPr lang="ru-RU" dirty="0" smtClean="0"/>
              <a:t>  в  </a:t>
            </a:r>
            <a:r>
              <a:rPr lang="ru-RU" dirty="0" err="1" smtClean="0"/>
              <a:t>історії</a:t>
            </a:r>
            <a:r>
              <a:rPr lang="ru-RU" dirty="0" smtClean="0"/>
              <a:t>  </a:t>
            </a:r>
            <a:r>
              <a:rPr lang="ru-RU" dirty="0" err="1" smtClean="0"/>
              <a:t>України</a:t>
            </a:r>
            <a:r>
              <a:rPr lang="ru-RU" dirty="0" smtClean="0"/>
              <a:t> </a:t>
            </a:r>
            <a:r>
              <a:rPr lang="ru-RU" dirty="0" err="1" smtClean="0"/>
              <a:t>пов’язана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поява</a:t>
            </a:r>
            <a:r>
              <a:rPr lang="ru-RU" dirty="0" smtClean="0"/>
              <a:t>?</a:t>
            </a:r>
          </a:p>
          <a:p>
            <a:r>
              <a:rPr lang="ru-RU" dirty="0" err="1" smtClean="0"/>
              <a:t>Хто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автор </a:t>
            </a:r>
            <a:r>
              <a:rPr lang="ru-RU" dirty="0" err="1" smtClean="0"/>
              <a:t>і</a:t>
            </a:r>
            <a:r>
              <a:rPr lang="ru-RU" dirty="0" smtClean="0"/>
              <a:t> де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був</a:t>
            </a:r>
            <a:r>
              <a:rPr lang="ru-RU" dirty="0" smtClean="0"/>
              <a:t> </a:t>
            </a:r>
            <a:r>
              <a:rPr lang="ru-RU" dirty="0" err="1" smtClean="0"/>
              <a:t>проголошений</a:t>
            </a:r>
            <a:r>
              <a:rPr lang="ru-RU" dirty="0" smtClean="0"/>
              <a:t>?</a:t>
            </a:r>
          </a:p>
          <a:p>
            <a:r>
              <a:rPr lang="ru-RU" dirty="0" err="1" smtClean="0"/>
              <a:t>Назвіть</a:t>
            </a:r>
            <a:r>
              <a:rPr lang="ru-RU" dirty="0" smtClean="0"/>
              <a:t> </a:t>
            </a:r>
            <a:r>
              <a:rPr lang="ru-RU" dirty="0" err="1" smtClean="0"/>
              <a:t>основні</a:t>
            </a:r>
            <a:r>
              <a:rPr lang="ru-RU" dirty="0" smtClean="0"/>
              <a:t> </a:t>
            </a:r>
            <a:r>
              <a:rPr lang="ru-RU" dirty="0" err="1" smtClean="0"/>
              <a:t>положення</a:t>
            </a:r>
            <a:r>
              <a:rPr lang="ru-RU" dirty="0" smtClean="0"/>
              <a:t> </a:t>
            </a:r>
            <a:r>
              <a:rPr lang="ru-RU" dirty="0" err="1" smtClean="0"/>
              <a:t>цього</a:t>
            </a:r>
            <a:r>
              <a:rPr lang="ru-RU" dirty="0" smtClean="0"/>
              <a:t> документа.</a:t>
            </a:r>
          </a:p>
          <a:p>
            <a:r>
              <a:rPr lang="ru-RU" dirty="0" smtClean="0"/>
              <a:t>У </a:t>
            </a:r>
            <a:r>
              <a:rPr lang="ru-RU" dirty="0" err="1" smtClean="0"/>
              <a:t>чому</a:t>
            </a:r>
            <a:r>
              <a:rPr lang="ru-RU" dirty="0" smtClean="0"/>
              <a:t> </a:t>
            </a:r>
            <a:r>
              <a:rPr lang="ru-RU" dirty="0" err="1" smtClean="0"/>
              <a:t>полягало</a:t>
            </a:r>
            <a:r>
              <a:rPr lang="ru-RU" dirty="0" smtClean="0"/>
              <a:t> </a:t>
            </a:r>
            <a:r>
              <a:rPr lang="ru-RU" dirty="0" err="1" smtClean="0"/>
              <a:t>значення</a:t>
            </a:r>
            <a:r>
              <a:rPr lang="ru-RU" dirty="0" smtClean="0"/>
              <a:t> </a:t>
            </a:r>
            <a:r>
              <a:rPr lang="ru-RU" dirty="0" err="1" smtClean="0"/>
              <a:t>цього</a:t>
            </a:r>
            <a:r>
              <a:rPr lang="ru-RU" dirty="0" smtClean="0"/>
              <a:t> документа?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Однині</a:t>
            </a:r>
            <a:r>
              <a:rPr lang="ru-RU" dirty="0" smtClean="0"/>
              <a:t> </a:t>
            </a:r>
            <a:r>
              <a:rPr lang="ru-RU" dirty="0" err="1" smtClean="0"/>
              <a:t>Українська</a:t>
            </a:r>
            <a:r>
              <a:rPr lang="ru-RU" dirty="0" smtClean="0"/>
              <a:t> Народна </a:t>
            </a:r>
            <a:r>
              <a:rPr lang="ru-RU" dirty="0" err="1" smtClean="0"/>
              <a:t>Республіка</a:t>
            </a:r>
            <a:r>
              <a:rPr lang="ru-RU" dirty="0" smtClean="0"/>
              <a:t> </a:t>
            </a:r>
            <a:r>
              <a:rPr lang="ru-RU" dirty="0" err="1" smtClean="0"/>
              <a:t>стає</a:t>
            </a:r>
            <a:r>
              <a:rPr lang="ru-RU" dirty="0" smtClean="0"/>
              <a:t> </a:t>
            </a:r>
            <a:r>
              <a:rPr lang="ru-RU" dirty="0" err="1" smtClean="0"/>
              <a:t>самостійною</a:t>
            </a:r>
            <a:r>
              <a:rPr lang="ru-RU" dirty="0" smtClean="0"/>
              <a:t>, </a:t>
            </a:r>
            <a:r>
              <a:rPr lang="ru-RU" dirty="0" err="1" smtClean="0"/>
              <a:t>ні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кого не залежною, </a:t>
            </a:r>
            <a:r>
              <a:rPr lang="ru-RU" dirty="0" err="1" smtClean="0"/>
              <a:t>вільною</a:t>
            </a:r>
            <a:r>
              <a:rPr lang="ru-RU" dirty="0" smtClean="0"/>
              <a:t>, суверенною державою </a:t>
            </a:r>
            <a:r>
              <a:rPr lang="ru-RU" dirty="0" err="1" smtClean="0"/>
              <a:t>українського</a:t>
            </a:r>
            <a:r>
              <a:rPr lang="ru-RU" dirty="0" smtClean="0"/>
              <a:t> народу. </a:t>
            </a:r>
            <a:r>
              <a:rPr lang="ru-RU" dirty="0" err="1" smtClean="0"/>
              <a:t>Зо</a:t>
            </a:r>
            <a:r>
              <a:rPr lang="ru-RU" dirty="0" smtClean="0"/>
              <a:t> </a:t>
            </a:r>
            <a:r>
              <a:rPr lang="ru-RU" dirty="0" err="1" smtClean="0"/>
              <a:t>всімА</a:t>
            </a:r>
            <a:r>
              <a:rPr lang="ru-RU" dirty="0" smtClean="0"/>
              <a:t>  </a:t>
            </a:r>
            <a:r>
              <a:rPr lang="ru-RU" dirty="0" err="1" smtClean="0"/>
              <a:t>сусідніми</a:t>
            </a:r>
            <a:r>
              <a:rPr lang="ru-RU" dirty="0" smtClean="0"/>
              <a:t>  державами,  як-то:  </a:t>
            </a:r>
            <a:r>
              <a:rPr lang="ru-RU" dirty="0" err="1" smtClean="0"/>
              <a:t>Росією</a:t>
            </a:r>
            <a:r>
              <a:rPr lang="ru-RU" dirty="0" smtClean="0"/>
              <a:t>,  </a:t>
            </a:r>
            <a:r>
              <a:rPr lang="ru-RU" dirty="0" err="1" smtClean="0"/>
              <a:t>Польщею</a:t>
            </a:r>
            <a:r>
              <a:rPr lang="ru-RU" dirty="0" smtClean="0"/>
              <a:t>,  </a:t>
            </a:r>
            <a:r>
              <a:rPr lang="ru-RU" dirty="0" err="1" smtClean="0"/>
              <a:t>Австрією</a:t>
            </a:r>
            <a:r>
              <a:rPr lang="ru-RU" dirty="0" smtClean="0"/>
              <a:t>,  </a:t>
            </a:r>
            <a:r>
              <a:rPr lang="ru-RU" dirty="0" err="1" smtClean="0"/>
              <a:t>Румунією</a:t>
            </a:r>
            <a:r>
              <a:rPr lang="ru-RU" dirty="0" smtClean="0"/>
              <a:t>, </a:t>
            </a:r>
            <a:r>
              <a:rPr lang="ru-RU" dirty="0" err="1" smtClean="0"/>
              <a:t>Туреччиною</a:t>
            </a:r>
            <a:r>
              <a:rPr lang="ru-RU" dirty="0" smtClean="0"/>
              <a:t> та </a:t>
            </a:r>
            <a:r>
              <a:rPr lang="ru-RU" dirty="0" err="1" smtClean="0"/>
              <a:t>іншими</a:t>
            </a:r>
            <a:r>
              <a:rPr lang="ru-RU" dirty="0" smtClean="0"/>
              <a:t> ми </a:t>
            </a:r>
            <a:r>
              <a:rPr lang="ru-RU" dirty="0" err="1" smtClean="0"/>
              <a:t>хочемо</a:t>
            </a:r>
            <a:r>
              <a:rPr lang="ru-RU" dirty="0" smtClean="0"/>
              <a:t> </a:t>
            </a:r>
            <a:r>
              <a:rPr lang="ru-RU" dirty="0" err="1" smtClean="0"/>
              <a:t>жити</a:t>
            </a:r>
            <a:r>
              <a:rPr lang="ru-RU" dirty="0" smtClean="0"/>
              <a:t> в </a:t>
            </a:r>
            <a:r>
              <a:rPr lang="ru-RU" dirty="0" err="1" smtClean="0"/>
              <a:t>згоді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приязні</a:t>
            </a:r>
            <a:r>
              <a:rPr lang="ru-RU" dirty="0" smtClean="0"/>
              <a:t>, </a:t>
            </a:r>
            <a:r>
              <a:rPr lang="ru-RU" dirty="0" err="1" smtClean="0"/>
              <a:t>але</a:t>
            </a:r>
            <a:r>
              <a:rPr lang="ru-RU" dirty="0" smtClean="0"/>
              <a:t> </a:t>
            </a:r>
            <a:r>
              <a:rPr lang="ru-RU" dirty="0" err="1" smtClean="0"/>
              <a:t>ні</a:t>
            </a:r>
            <a:r>
              <a:rPr lang="ru-RU" dirty="0" smtClean="0"/>
              <a:t> одна </a:t>
            </a:r>
            <a:r>
              <a:rPr lang="ru-RU" dirty="0" err="1" smtClean="0"/>
              <a:t>з</a:t>
            </a:r>
            <a:r>
              <a:rPr lang="ru-RU" dirty="0" smtClean="0"/>
              <a:t> них не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втручатися</a:t>
            </a:r>
            <a:r>
              <a:rPr lang="ru-RU" dirty="0" smtClean="0"/>
              <a:t> в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самостійної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Республіки</a:t>
            </a:r>
            <a:r>
              <a:rPr lang="ru-RU" dirty="0" smtClean="0"/>
              <a:t>. Влада у </a:t>
            </a:r>
            <a:r>
              <a:rPr lang="ru-RU" dirty="0" err="1" smtClean="0"/>
              <a:t>ній</a:t>
            </a:r>
            <a:r>
              <a:rPr lang="ru-RU" dirty="0" smtClean="0"/>
              <a:t> буде </a:t>
            </a:r>
            <a:r>
              <a:rPr lang="ru-RU" dirty="0" err="1" smtClean="0"/>
              <a:t>належати</a:t>
            </a:r>
            <a:r>
              <a:rPr lang="ru-RU" dirty="0" smtClean="0"/>
              <a:t> </a:t>
            </a:r>
            <a:r>
              <a:rPr lang="ru-RU" dirty="0" err="1" smtClean="0"/>
              <a:t>тільки</a:t>
            </a:r>
            <a:r>
              <a:rPr lang="ru-RU" dirty="0" smtClean="0"/>
              <a:t> </a:t>
            </a:r>
            <a:r>
              <a:rPr lang="ru-RU" dirty="0" err="1" smtClean="0"/>
              <a:t>народові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, </a:t>
            </a:r>
            <a:r>
              <a:rPr lang="ru-RU" dirty="0" err="1" smtClean="0"/>
              <a:t>іменем</a:t>
            </a:r>
            <a:r>
              <a:rPr lang="ru-RU" dirty="0" smtClean="0"/>
              <a:t> </a:t>
            </a:r>
            <a:r>
              <a:rPr lang="ru-RU" dirty="0" err="1" smtClean="0"/>
              <a:t>якого,поки</a:t>
            </a:r>
            <a:r>
              <a:rPr lang="ru-RU" dirty="0" smtClean="0"/>
              <a:t>  </a:t>
            </a:r>
            <a:r>
              <a:rPr lang="ru-RU" dirty="0" err="1" smtClean="0"/>
              <a:t>зберуться</a:t>
            </a:r>
            <a:r>
              <a:rPr lang="ru-RU" dirty="0" smtClean="0"/>
              <a:t>  </a:t>
            </a:r>
            <a:r>
              <a:rPr lang="ru-RU" dirty="0" err="1" smtClean="0"/>
              <a:t>Українські</a:t>
            </a:r>
            <a:r>
              <a:rPr lang="ru-RU" dirty="0" smtClean="0"/>
              <a:t>  </a:t>
            </a:r>
            <a:r>
              <a:rPr lang="ru-RU" dirty="0" err="1" smtClean="0"/>
              <a:t>Установчі</a:t>
            </a:r>
            <a:r>
              <a:rPr lang="ru-RU" dirty="0" smtClean="0"/>
              <a:t>  </a:t>
            </a:r>
            <a:r>
              <a:rPr lang="ru-RU" dirty="0" err="1" smtClean="0"/>
              <a:t>збори</a:t>
            </a:r>
            <a:r>
              <a:rPr lang="ru-RU" dirty="0" smtClean="0"/>
              <a:t>,  </a:t>
            </a:r>
            <a:r>
              <a:rPr lang="ru-RU" dirty="0" err="1" smtClean="0"/>
              <a:t>будемо</a:t>
            </a:r>
            <a:r>
              <a:rPr lang="ru-RU" dirty="0" smtClean="0"/>
              <a:t>  </a:t>
            </a:r>
            <a:r>
              <a:rPr lang="ru-RU" dirty="0" err="1" smtClean="0"/>
              <a:t>правити</a:t>
            </a:r>
            <a:r>
              <a:rPr lang="ru-RU" dirty="0" smtClean="0"/>
              <a:t>  ми,  </a:t>
            </a:r>
            <a:r>
              <a:rPr lang="ru-RU" dirty="0" err="1" smtClean="0"/>
              <a:t>УкраїнськА</a:t>
            </a:r>
            <a:r>
              <a:rPr lang="ru-RU" dirty="0" smtClean="0"/>
              <a:t>  </a:t>
            </a:r>
            <a:r>
              <a:rPr lang="ru-RU" dirty="0" err="1" smtClean="0"/>
              <a:t>ЦентральнА</a:t>
            </a:r>
            <a:r>
              <a:rPr lang="ru-RU" dirty="0" smtClean="0"/>
              <a:t>  Рада,  </a:t>
            </a:r>
            <a:r>
              <a:rPr lang="ru-RU" dirty="0" err="1" smtClean="0"/>
              <a:t>представниця</a:t>
            </a:r>
            <a:r>
              <a:rPr lang="ru-RU" dirty="0" smtClean="0"/>
              <a:t>  </a:t>
            </a:r>
            <a:r>
              <a:rPr lang="ru-RU" dirty="0" err="1" smtClean="0"/>
              <a:t>робочого</a:t>
            </a:r>
            <a:r>
              <a:rPr lang="ru-RU" dirty="0" smtClean="0"/>
              <a:t>  люду —  селян, </a:t>
            </a:r>
            <a:r>
              <a:rPr lang="ru-RU" dirty="0" err="1" smtClean="0"/>
              <a:t>робітників</a:t>
            </a:r>
            <a:r>
              <a:rPr lang="ru-RU" dirty="0" smtClean="0"/>
              <a:t>  </a:t>
            </a:r>
            <a:r>
              <a:rPr lang="ru-RU" dirty="0" err="1" smtClean="0"/>
              <a:t>і</a:t>
            </a:r>
            <a:r>
              <a:rPr lang="ru-RU" dirty="0" smtClean="0"/>
              <a:t>  </a:t>
            </a:r>
            <a:r>
              <a:rPr lang="ru-RU" dirty="0" err="1" smtClean="0"/>
              <a:t>солдатів</a:t>
            </a:r>
            <a:r>
              <a:rPr lang="ru-RU" dirty="0" smtClean="0"/>
              <a:t>,  та наш </a:t>
            </a:r>
            <a:r>
              <a:rPr lang="ru-RU" dirty="0" err="1" smtClean="0"/>
              <a:t>виконавчий</a:t>
            </a:r>
            <a:r>
              <a:rPr lang="ru-RU" dirty="0" smtClean="0"/>
              <a:t> орган,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однині</a:t>
            </a:r>
            <a:r>
              <a:rPr lang="ru-RU" dirty="0" smtClean="0"/>
              <a:t> </a:t>
            </a:r>
            <a:r>
              <a:rPr lang="ru-RU" dirty="0" err="1" smtClean="0"/>
              <a:t>матиме</a:t>
            </a:r>
            <a:r>
              <a:rPr lang="ru-RU" dirty="0" smtClean="0"/>
              <a:t> </a:t>
            </a:r>
            <a:r>
              <a:rPr lang="ru-RU" dirty="0" err="1" smtClean="0"/>
              <a:t>назву</a:t>
            </a:r>
            <a:r>
              <a:rPr lang="ru-RU" dirty="0" smtClean="0"/>
              <a:t> Ради </a:t>
            </a:r>
            <a:r>
              <a:rPr lang="ru-RU" dirty="0" err="1" smtClean="0"/>
              <a:t>народних</a:t>
            </a:r>
            <a:r>
              <a:rPr lang="ru-RU" dirty="0" smtClean="0"/>
              <a:t> </a:t>
            </a:r>
            <a:r>
              <a:rPr lang="ru-RU" dirty="0" err="1" smtClean="0"/>
              <a:t>міністрів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Яку </a:t>
            </a:r>
            <a:r>
              <a:rPr lang="ru-RU" dirty="0" err="1" smtClean="0"/>
              <a:t>мав</a:t>
            </a:r>
            <a:r>
              <a:rPr lang="ru-RU" dirty="0" smtClean="0"/>
              <a:t> </a:t>
            </a:r>
            <a:r>
              <a:rPr lang="ru-RU" dirty="0" err="1" smtClean="0"/>
              <a:t>назву</a:t>
            </a:r>
            <a:r>
              <a:rPr lang="ru-RU" dirty="0" smtClean="0"/>
              <a:t> </a:t>
            </a:r>
            <a:r>
              <a:rPr lang="ru-RU" dirty="0" err="1" smtClean="0"/>
              <a:t>цей</a:t>
            </a:r>
            <a:r>
              <a:rPr lang="ru-RU" dirty="0" smtClean="0"/>
              <a:t> документ?</a:t>
            </a:r>
          </a:p>
          <a:p>
            <a:r>
              <a:rPr lang="ru-RU" dirty="0" smtClean="0"/>
              <a:t>З </a:t>
            </a:r>
            <a:r>
              <a:rPr lang="ru-RU" dirty="0" err="1" smtClean="0"/>
              <a:t>яким</a:t>
            </a:r>
            <a:r>
              <a:rPr lang="ru-RU" dirty="0" smtClean="0"/>
              <a:t> </a:t>
            </a:r>
            <a:r>
              <a:rPr lang="ru-RU" dirty="0" err="1" smtClean="0"/>
              <a:t>періодом</a:t>
            </a:r>
            <a:r>
              <a:rPr lang="ru-RU" dirty="0" smtClean="0"/>
              <a:t> в </a:t>
            </a:r>
            <a:r>
              <a:rPr lang="ru-RU" dirty="0" err="1" smtClean="0"/>
              <a:t>історії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пов’язано</a:t>
            </a:r>
            <a:r>
              <a:rPr lang="ru-RU" dirty="0" smtClean="0"/>
              <a:t>?</a:t>
            </a:r>
          </a:p>
          <a:p>
            <a:r>
              <a:rPr lang="ru-RU" dirty="0" err="1" smtClean="0"/>
              <a:t>Назвіть</a:t>
            </a:r>
            <a:r>
              <a:rPr lang="ru-RU" dirty="0" smtClean="0"/>
              <a:t> </a:t>
            </a:r>
            <a:r>
              <a:rPr lang="ru-RU" dirty="0" err="1" smtClean="0"/>
              <a:t>рік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прийняття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22 </a:t>
            </a:r>
            <a:r>
              <a:rPr lang="ru-RU" sz="2800" b="1" dirty="0" err="1" smtClean="0"/>
              <a:t>січня</a:t>
            </a:r>
            <a:r>
              <a:rPr lang="ru-RU" sz="2800" b="1" dirty="0" smtClean="0"/>
              <a:t> 1918 року – </a:t>
            </a:r>
            <a:r>
              <a:rPr lang="ru-RU" sz="2800" b="1" dirty="0" err="1" smtClean="0"/>
              <a:t>проголошення</a:t>
            </a:r>
            <a:r>
              <a:rPr lang="ru-RU" sz="2800" b="1" dirty="0" smtClean="0"/>
              <a:t> IV </a:t>
            </a:r>
            <a:r>
              <a:rPr lang="ru-RU" sz="2800" b="1" dirty="0" err="1" smtClean="0"/>
              <a:t>Універсалом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Української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Центральної</a:t>
            </a:r>
            <a:r>
              <a:rPr lang="ru-RU" sz="2800" b="1" dirty="0" smtClean="0"/>
              <a:t> Ради </a:t>
            </a:r>
            <a:r>
              <a:rPr lang="ru-RU" sz="2800" b="1" dirty="0" err="1" smtClean="0"/>
              <a:t>незалежності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Української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Народної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Республіки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dirty="0" smtClean="0"/>
              <a:t>Складіть словничок до теми.</a:t>
            </a:r>
          </a:p>
          <a:p>
            <a:r>
              <a:rPr lang="uk-UA" dirty="0" smtClean="0"/>
              <a:t>Поясніть терміни: </a:t>
            </a:r>
            <a:r>
              <a:rPr lang="en-US" dirty="0" smtClean="0"/>
              <a:t>IV </a:t>
            </a:r>
            <a:r>
              <a:rPr lang="ru-RU" dirty="0" err="1" smtClean="0"/>
              <a:t>Універсал</a:t>
            </a:r>
            <a:r>
              <a:rPr lang="ru-RU" dirty="0" smtClean="0"/>
              <a:t>, Центральна Рада, </a:t>
            </a:r>
            <a:r>
              <a:rPr lang="ru-RU" dirty="0" err="1" smtClean="0"/>
              <a:t>революція</a:t>
            </a:r>
            <a:r>
              <a:rPr lang="ru-RU" dirty="0" smtClean="0"/>
              <a:t>, </a:t>
            </a:r>
            <a:r>
              <a:rPr lang="ru-RU" dirty="0" err="1" smtClean="0"/>
              <a:t>автономія</a:t>
            </a:r>
            <a:r>
              <a:rPr lang="ru-RU" dirty="0" smtClean="0"/>
              <a:t>, </a:t>
            </a:r>
            <a:r>
              <a:rPr lang="ru-RU" dirty="0" err="1" smtClean="0"/>
              <a:t>незалежність</a:t>
            </a:r>
            <a:r>
              <a:rPr lang="ru-RU" dirty="0" smtClean="0"/>
              <a:t>, Михайло </a:t>
            </a:r>
            <a:r>
              <a:rPr lang="ru-RU" dirty="0" err="1" smtClean="0"/>
              <a:t>Грушевський</a:t>
            </a:r>
            <a:r>
              <a:rPr lang="ru-RU" dirty="0" smtClean="0"/>
              <a:t>, </a:t>
            </a:r>
            <a:r>
              <a:rPr lang="ru-RU" dirty="0" err="1" smtClean="0"/>
              <a:t>більшовики</a:t>
            </a:r>
            <a:r>
              <a:rPr lang="ru-RU" dirty="0" smtClean="0"/>
              <a:t>, </a:t>
            </a:r>
            <a:r>
              <a:rPr lang="ru-RU" dirty="0" err="1" smtClean="0"/>
              <a:t>універсал</a:t>
            </a:r>
            <a:r>
              <a:rPr lang="ru-RU" dirty="0" smtClean="0"/>
              <a:t>, </a:t>
            </a:r>
            <a:r>
              <a:rPr lang="ru-RU" dirty="0" err="1" smtClean="0"/>
              <a:t>генеральний</a:t>
            </a:r>
            <a:r>
              <a:rPr lang="ru-RU" dirty="0" smtClean="0"/>
              <a:t> </a:t>
            </a:r>
            <a:r>
              <a:rPr lang="ru-RU" dirty="0" err="1" smtClean="0"/>
              <a:t>секретаріат</a:t>
            </a:r>
            <a:r>
              <a:rPr lang="ru-RU" dirty="0" smtClean="0"/>
              <a:t>, </a:t>
            </a:r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армія</a:t>
            </a:r>
            <a:r>
              <a:rPr lang="ru-RU" dirty="0" smtClean="0"/>
              <a:t> </a:t>
            </a:r>
          </a:p>
          <a:p>
            <a:r>
              <a:rPr lang="uk-UA" dirty="0" smtClean="0"/>
              <a:t>Розкладіть терміни теми за сферами життя суспільства</a:t>
            </a:r>
            <a:endParaRPr lang="ru-RU" dirty="0" smtClean="0"/>
          </a:p>
          <a:p>
            <a:r>
              <a:rPr lang="uk-UA" dirty="0" smtClean="0"/>
              <a:t>Поставте події в хронологічній послідовності: 4 </a:t>
            </a:r>
            <a:r>
              <a:rPr lang="uk-UA" dirty="0" smtClean="0"/>
              <a:t>березня 1917 р., 7 листопада 1917 р., 10 червня 1917 р., 3 липня 1917 р., 22 січня 1918 р., квітень 1917 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Вкажіть, яке твердження є правильним.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lnSpc>
                <a:spcPct val="80000"/>
              </a:lnSpc>
              <a:buNone/>
            </a:pPr>
            <a:r>
              <a:rPr lang="uk-UA" dirty="0" smtClean="0"/>
              <a:t>А. Проголошення IV Універсалу відбулося в момент кульмінації українського національного руху.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uk-UA" dirty="0" smtClean="0"/>
              <a:t>Б. Проголошення IV Універсалу відбулося в умовах економічної і політичної кризи і війни з радянською Росією.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uk-UA" dirty="0" smtClean="0"/>
              <a:t>В. Проголошення IV Універсалу послабило позиції УЦР і призвело до її поразки.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uk-UA" dirty="0" smtClean="0"/>
              <a:t>Г. Більшовики, захопивши Київ 26 січня 1918 р., відновили владу УЦР.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err="1" smtClean="0"/>
              <a:t>Вставте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пропущені</a:t>
            </a:r>
            <a:r>
              <a:rPr lang="ru-RU" sz="3200" b="1" dirty="0" smtClean="0"/>
              <a:t> слова в </a:t>
            </a:r>
            <a:r>
              <a:rPr lang="ru-RU" sz="3200" b="1" dirty="0" err="1" smtClean="0"/>
              <a:t>наведеному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нижче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уривку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із</a:t>
            </a:r>
            <a:r>
              <a:rPr lang="ru-RU" sz="3200" b="1" dirty="0" smtClean="0"/>
              <a:t> IV </a:t>
            </a:r>
            <a:r>
              <a:rPr lang="ru-RU" sz="3200" b="1" dirty="0" err="1" smtClean="0"/>
              <a:t>Універсалу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Центральної</a:t>
            </a:r>
            <a:r>
              <a:rPr lang="ru-RU" sz="3200" b="1" dirty="0" smtClean="0"/>
              <a:t> Ради: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... </a:t>
            </a:r>
            <a:r>
              <a:rPr lang="ru-RU" dirty="0" err="1"/>
              <a:t>Віднині</a:t>
            </a:r>
            <a:r>
              <a:rPr lang="ru-RU" dirty="0"/>
              <a:t> </a:t>
            </a:r>
            <a:r>
              <a:rPr lang="ru-RU" dirty="0" err="1"/>
              <a:t>Українська</a:t>
            </a:r>
            <a:r>
              <a:rPr lang="ru-RU" dirty="0"/>
              <a:t> Народна </a:t>
            </a:r>
            <a:r>
              <a:rPr lang="ru-RU" dirty="0" err="1"/>
              <a:t>Республіка</a:t>
            </a:r>
            <a:r>
              <a:rPr lang="ru-RU" dirty="0"/>
              <a:t> </a:t>
            </a:r>
            <a:r>
              <a:rPr lang="ru-RU" dirty="0" err="1"/>
              <a:t>стає</a:t>
            </a:r>
            <a:r>
              <a:rPr lang="ru-RU" dirty="0"/>
              <a:t> </a:t>
            </a:r>
            <a:r>
              <a:rPr lang="ru-RU" dirty="0" err="1"/>
              <a:t>самостійною</a:t>
            </a:r>
            <a:r>
              <a:rPr lang="ru-RU" dirty="0"/>
              <a:t>,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нікого</a:t>
            </a:r>
            <a:r>
              <a:rPr lang="ru-RU" dirty="0"/>
              <a:t> ........ Державою </a:t>
            </a:r>
            <a:r>
              <a:rPr lang="ru-RU" dirty="0" err="1"/>
              <a:t>Українського</a:t>
            </a:r>
            <a:r>
              <a:rPr lang="ru-RU" dirty="0"/>
              <a:t> Народу.</a:t>
            </a:r>
            <a:endParaRPr lang="ru-RU" dirty="0" smtClean="0"/>
          </a:p>
          <a:p>
            <a:r>
              <a:rPr lang="ru-RU" dirty="0"/>
              <a:t>... </a:t>
            </a:r>
            <a:r>
              <a:rPr lang="ru-RU" dirty="0" err="1"/>
              <a:t>Всі</a:t>
            </a:r>
            <a:r>
              <a:rPr lang="ru-RU" dirty="0"/>
              <a:t> </a:t>
            </a:r>
            <a:r>
              <a:rPr lang="ru-RU" dirty="0" err="1"/>
              <a:t>демократичні</a:t>
            </a:r>
            <a:r>
              <a:rPr lang="ru-RU" dirty="0"/>
              <a:t> </a:t>
            </a:r>
            <a:r>
              <a:rPr lang="ru-RU" dirty="0" err="1"/>
              <a:t>свободи</a:t>
            </a:r>
            <a:r>
              <a:rPr lang="ru-RU" dirty="0"/>
              <a:t>, </a:t>
            </a:r>
            <a:r>
              <a:rPr lang="ru-RU" dirty="0" err="1"/>
              <a:t>проголошені</a:t>
            </a:r>
            <a:r>
              <a:rPr lang="ru-RU" dirty="0"/>
              <a:t> </a:t>
            </a:r>
            <a:r>
              <a:rPr lang="ru-RU" dirty="0" err="1"/>
              <a:t>Третім</a:t>
            </a:r>
            <a:r>
              <a:rPr lang="ru-RU" dirty="0"/>
              <a:t> </a:t>
            </a:r>
            <a:r>
              <a:rPr lang="ru-RU" dirty="0" err="1"/>
              <a:t>Універсалом</a:t>
            </a:r>
            <a:r>
              <a:rPr lang="ru-RU" dirty="0"/>
              <a:t> </a:t>
            </a:r>
            <a:r>
              <a:rPr lang="ru-RU" dirty="0" err="1"/>
              <a:t>Української</a:t>
            </a:r>
            <a:r>
              <a:rPr lang="ru-RU" dirty="0"/>
              <a:t> </a:t>
            </a:r>
            <a:r>
              <a:rPr lang="ru-RU" dirty="0" err="1"/>
              <a:t>Центральної</a:t>
            </a:r>
            <a:r>
              <a:rPr lang="ru-RU" dirty="0"/>
              <a:t> Ради, </a:t>
            </a:r>
            <a:r>
              <a:rPr lang="ru-RU" dirty="0" err="1"/>
              <a:t>потверджуються</a:t>
            </a:r>
            <a:r>
              <a:rPr lang="ru-RU" dirty="0"/>
              <a:t> </a:t>
            </a:r>
            <a:r>
              <a:rPr lang="ru-RU" dirty="0" err="1"/>
              <a:t>й</a:t>
            </a:r>
            <a:r>
              <a:rPr lang="ru-RU" dirty="0"/>
              <a:t> </a:t>
            </a:r>
            <a:r>
              <a:rPr lang="ru-RU" dirty="0" err="1"/>
              <a:t>окремо</a:t>
            </a:r>
            <a:r>
              <a:rPr lang="ru-RU" dirty="0"/>
              <a:t> </a:t>
            </a:r>
            <a:r>
              <a:rPr lang="ru-RU" dirty="0" err="1"/>
              <a:t>проголошується</a:t>
            </a:r>
            <a:r>
              <a:rPr lang="ru-RU" dirty="0"/>
              <a:t>: в </a:t>
            </a:r>
            <a:r>
              <a:rPr lang="ru-RU" dirty="0" err="1"/>
              <a:t>самостійній</a:t>
            </a:r>
            <a:r>
              <a:rPr lang="ru-RU" dirty="0"/>
              <a:t> </a:t>
            </a:r>
            <a:r>
              <a:rPr lang="ru-RU" dirty="0" err="1"/>
              <a:t>Українській</a:t>
            </a:r>
            <a:r>
              <a:rPr lang="ru-RU" dirty="0"/>
              <a:t> </a:t>
            </a:r>
            <a:r>
              <a:rPr lang="ru-RU" dirty="0" err="1"/>
              <a:t>Народній</a:t>
            </a:r>
            <a:r>
              <a:rPr lang="ru-RU" dirty="0"/>
              <a:t> </a:t>
            </a:r>
            <a:r>
              <a:rPr lang="ru-RU" dirty="0" err="1"/>
              <a:t>Республіці</a:t>
            </a:r>
            <a:r>
              <a:rPr lang="ru-RU" dirty="0"/>
              <a:t> </a:t>
            </a:r>
            <a:r>
              <a:rPr lang="ru-RU" dirty="0" err="1"/>
              <a:t>всі</a:t>
            </a:r>
            <a:r>
              <a:rPr lang="ru-RU" dirty="0"/>
              <a:t> народи </a:t>
            </a:r>
            <a:r>
              <a:rPr lang="ru-RU" dirty="0" err="1"/>
              <a:t>користуються</a:t>
            </a:r>
            <a:r>
              <a:rPr lang="ru-RU" dirty="0"/>
              <a:t> правом .... яку признано за ними законом 22 </a:t>
            </a:r>
            <a:r>
              <a:rPr lang="ru-RU" dirty="0" err="1"/>
              <a:t>січня</a:t>
            </a:r>
            <a:r>
              <a:rPr lang="ru-RU" dirty="0"/>
              <a:t>. Все </a:t>
            </a:r>
            <a:r>
              <a:rPr lang="ru-RU" dirty="0" err="1"/>
              <a:t>перечислене</a:t>
            </a:r>
            <a:r>
              <a:rPr lang="ru-RU" dirty="0"/>
              <a:t> в </a:t>
            </a:r>
            <a:r>
              <a:rPr lang="ru-RU" dirty="0" err="1"/>
              <a:t>Універсалі</a:t>
            </a:r>
            <a:r>
              <a:rPr lang="ru-RU" dirty="0"/>
              <a:t>, </a:t>
            </a:r>
            <a:r>
              <a:rPr lang="ru-RU" dirty="0" err="1"/>
              <a:t>чого</a:t>
            </a:r>
            <a:r>
              <a:rPr lang="ru-RU" dirty="0"/>
              <a:t> не </a:t>
            </a:r>
            <a:r>
              <a:rPr lang="ru-RU" dirty="0" err="1"/>
              <a:t>вспіємо</a:t>
            </a:r>
            <a:r>
              <a:rPr lang="ru-RU" dirty="0"/>
              <a:t> </a:t>
            </a:r>
            <a:r>
              <a:rPr lang="ru-RU" dirty="0" err="1"/>
              <a:t>виконати</a:t>
            </a:r>
            <a:r>
              <a:rPr lang="ru-RU" dirty="0"/>
              <a:t> ми, Центральна Рада </a:t>
            </a:r>
            <a:r>
              <a:rPr lang="ru-RU" dirty="0" err="1"/>
              <a:t>й</a:t>
            </a:r>
            <a:r>
              <a:rPr lang="ru-RU" dirty="0"/>
              <a:t> наша Рада </a:t>
            </a:r>
            <a:r>
              <a:rPr lang="ru-RU" dirty="0" err="1"/>
              <a:t>Міністрів</a:t>
            </a:r>
            <a:r>
              <a:rPr lang="ru-RU" dirty="0"/>
              <a:t>, у </a:t>
            </a:r>
            <a:r>
              <a:rPr lang="ru-RU" dirty="0" err="1"/>
              <a:t>найблищі</a:t>
            </a:r>
            <a:r>
              <a:rPr lang="ru-RU" dirty="0"/>
              <a:t> </a:t>
            </a:r>
            <a:r>
              <a:rPr lang="ru-RU" dirty="0" err="1"/>
              <a:t>тижні</a:t>
            </a:r>
            <a:r>
              <a:rPr lang="ru-RU" dirty="0"/>
              <a:t> </a:t>
            </a:r>
            <a:r>
              <a:rPr lang="ru-RU" dirty="0" err="1"/>
              <a:t>виконають</a:t>
            </a:r>
            <a:r>
              <a:rPr lang="ru-RU" dirty="0"/>
              <a:t>, справлять, </a:t>
            </a:r>
            <a:r>
              <a:rPr lang="ru-RU" dirty="0" err="1"/>
              <a:t>і</a:t>
            </a:r>
            <a:r>
              <a:rPr lang="ru-RU" dirty="0"/>
              <a:t> до око- </a:t>
            </a:r>
            <a:r>
              <a:rPr lang="ru-RU" dirty="0" err="1"/>
              <a:t>нечного</a:t>
            </a:r>
            <a:r>
              <a:rPr lang="ru-RU" dirty="0"/>
              <a:t> ладу </a:t>
            </a:r>
            <a:r>
              <a:rPr lang="ru-RU" dirty="0" err="1"/>
              <a:t>доведуть</a:t>
            </a:r>
            <a:r>
              <a:rPr lang="ru-RU" dirty="0"/>
              <a:t> ....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b="1" dirty="0" smtClean="0"/>
              <a:t>Про яку пам’ятну подію національної революції йде мова в даному уривку зі спогадів видатного діяча Центральної Ради Д. Дорошенка?:</a:t>
            </a:r>
            <a:r>
              <a:rPr lang="uk-UA" sz="2800" dirty="0" smtClean="0"/>
              <a:t/>
            </a:r>
            <a:br>
              <a:rPr lang="uk-UA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dirty="0" smtClean="0"/>
              <a:t>«Коли зі сторони Бахмача та Чернігова вирушили на Київ більшовицькі ешелони, уряд не зміг послати для </a:t>
            </a:r>
            <a:r>
              <a:rPr lang="uk-UA" dirty="0" err="1" smtClean="0"/>
              <a:t>супротиву</a:t>
            </a:r>
            <a:r>
              <a:rPr lang="uk-UA" dirty="0" smtClean="0"/>
              <a:t> жодної воїнської частини. Тоді був зібраний наспіх загін із студентів і гімназистів старших класів і кинули їх на </a:t>
            </a:r>
            <a:r>
              <a:rPr lang="uk-UA" dirty="0" err="1" smtClean="0"/>
              <a:t>убій</a:t>
            </a:r>
            <a:r>
              <a:rPr lang="uk-UA" dirty="0" smtClean="0"/>
              <a:t> — назустріч добре озброєним і </a:t>
            </a:r>
            <a:r>
              <a:rPr lang="uk-UA" dirty="0" err="1" smtClean="0"/>
              <a:t>багаточисельним</a:t>
            </a:r>
            <a:r>
              <a:rPr lang="uk-UA" dirty="0" smtClean="0"/>
              <a:t> силам більшовиків... В той час, коли юнаки (які в своїй більшості не тримали ніколи гвинтівок) відчайдушно виступили проти </a:t>
            </a:r>
            <a:r>
              <a:rPr lang="uk-UA" dirty="0" err="1" smtClean="0"/>
              <a:t>наступавших</a:t>
            </a:r>
            <a:r>
              <a:rPr lang="uk-UA" dirty="0" smtClean="0"/>
              <a:t> більшовицьких загонів, керівництво їх, група офіцерів, залишилась в потязі...»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Коли  </a:t>
            </a:r>
            <a:r>
              <a:rPr lang="ru-RU" dirty="0" err="1" smtClean="0"/>
              <a:t>відбулося</a:t>
            </a:r>
            <a:r>
              <a:rPr lang="ru-RU" dirty="0" smtClean="0"/>
              <a:t>  </a:t>
            </a:r>
            <a:r>
              <a:rPr lang="ru-RU" dirty="0" err="1" smtClean="0"/>
              <a:t>проголошення</a:t>
            </a:r>
            <a:r>
              <a:rPr lang="ru-RU" dirty="0" smtClean="0"/>
              <a:t>  </a:t>
            </a:r>
            <a:r>
              <a:rPr lang="ru-RU" dirty="0" err="1" smtClean="0"/>
              <a:t>незалежності</a:t>
            </a:r>
            <a:r>
              <a:rPr lang="ru-RU" dirty="0" smtClean="0"/>
              <a:t>  </a:t>
            </a:r>
            <a:r>
              <a:rPr lang="ru-RU" dirty="0" err="1" smtClean="0"/>
              <a:t>Української</a:t>
            </a:r>
            <a:r>
              <a:rPr lang="ru-RU" dirty="0" smtClean="0"/>
              <a:t>  </a:t>
            </a:r>
            <a:r>
              <a:rPr lang="ru-RU" dirty="0" err="1" smtClean="0"/>
              <a:t>Народної</a:t>
            </a:r>
            <a:r>
              <a:rPr lang="ru-RU" dirty="0" smtClean="0"/>
              <a:t> </a:t>
            </a:r>
            <a:r>
              <a:rPr lang="ru-RU" dirty="0" err="1" smtClean="0"/>
              <a:t>Республіки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А  </a:t>
            </a:r>
            <a:r>
              <a:rPr lang="ru-RU" dirty="0" err="1" smtClean="0"/>
              <a:t>вересень</a:t>
            </a:r>
            <a:r>
              <a:rPr lang="ru-RU" dirty="0" smtClean="0"/>
              <a:t> 1917 р.;</a:t>
            </a:r>
          </a:p>
          <a:p>
            <a:r>
              <a:rPr lang="ru-RU" dirty="0" smtClean="0"/>
              <a:t>Б  листопад 1917 р.;</a:t>
            </a:r>
          </a:p>
          <a:p>
            <a:r>
              <a:rPr lang="ru-RU" dirty="0" smtClean="0"/>
              <a:t>В  </a:t>
            </a:r>
            <a:r>
              <a:rPr lang="ru-RU" dirty="0" err="1" smtClean="0"/>
              <a:t>грудень</a:t>
            </a:r>
            <a:r>
              <a:rPr lang="ru-RU" dirty="0" smtClean="0"/>
              <a:t> 1918 р.;</a:t>
            </a:r>
          </a:p>
          <a:p>
            <a:r>
              <a:rPr lang="ru-RU" dirty="0" smtClean="0"/>
              <a:t>Г  </a:t>
            </a:r>
            <a:r>
              <a:rPr lang="ru-RU" dirty="0" err="1" smtClean="0"/>
              <a:t>січень</a:t>
            </a:r>
            <a:r>
              <a:rPr lang="ru-RU" dirty="0" smtClean="0"/>
              <a:t> 1918 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Головою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Центральної</a:t>
            </a:r>
            <a:r>
              <a:rPr lang="ru-RU" dirty="0" smtClean="0"/>
              <a:t> Ради в 1917 р. </a:t>
            </a:r>
            <a:r>
              <a:rPr lang="ru-RU" dirty="0" err="1" smtClean="0"/>
              <a:t>був</a:t>
            </a:r>
            <a:r>
              <a:rPr lang="ru-RU" dirty="0" smtClean="0"/>
              <a:t> </a:t>
            </a:r>
            <a:r>
              <a:rPr lang="ru-RU" dirty="0" err="1" smtClean="0"/>
              <a:t>обраний</a:t>
            </a:r>
            <a:r>
              <a:rPr lang="ru-RU" dirty="0" smtClean="0"/>
              <a:t>:</a:t>
            </a:r>
          </a:p>
          <a:p>
            <a:r>
              <a:rPr lang="ru-RU" dirty="0" smtClean="0"/>
              <a:t>А  Д. Дорошенко;</a:t>
            </a:r>
          </a:p>
          <a:p>
            <a:r>
              <a:rPr lang="ru-RU" dirty="0" smtClean="0"/>
              <a:t>Б  М. </a:t>
            </a:r>
            <a:r>
              <a:rPr lang="ru-RU" dirty="0" err="1" smtClean="0"/>
              <a:t>Грушевський</a:t>
            </a:r>
            <a:r>
              <a:rPr lang="ru-RU" dirty="0" smtClean="0"/>
              <a:t>;</a:t>
            </a:r>
          </a:p>
          <a:p>
            <a:r>
              <a:rPr lang="ru-RU" dirty="0" smtClean="0"/>
              <a:t>В  В. Винниченко;</a:t>
            </a:r>
          </a:p>
          <a:p>
            <a:r>
              <a:rPr lang="ru-RU" dirty="0" smtClean="0"/>
              <a:t>Г  М. </a:t>
            </a:r>
            <a:r>
              <a:rPr lang="ru-RU" dirty="0" err="1" smtClean="0"/>
              <a:t>Міхновський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Установіть</a:t>
            </a:r>
            <a:r>
              <a:rPr lang="ru-RU" dirty="0" smtClean="0"/>
              <a:t> </a:t>
            </a:r>
            <a:r>
              <a:rPr lang="ru-RU" dirty="0" err="1" smtClean="0"/>
              <a:t>відповідність</a:t>
            </a:r>
            <a:r>
              <a:rPr lang="ru-RU" dirty="0" smtClean="0"/>
              <a:t> </a:t>
            </a:r>
            <a:r>
              <a:rPr lang="ru-RU" dirty="0" err="1" smtClean="0"/>
              <a:t>між</a:t>
            </a:r>
            <a:r>
              <a:rPr lang="ru-RU" dirty="0" smtClean="0"/>
              <a:t> </a:t>
            </a:r>
            <a:r>
              <a:rPr lang="ru-RU" dirty="0" err="1" smtClean="0"/>
              <a:t>універсалами</a:t>
            </a:r>
            <a:r>
              <a:rPr lang="ru-RU" dirty="0" smtClean="0"/>
              <a:t> та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змістом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А  І </a:t>
            </a:r>
            <a:r>
              <a:rPr lang="ru-RU" dirty="0" err="1" smtClean="0"/>
              <a:t>Універсал</a:t>
            </a:r>
            <a:r>
              <a:rPr lang="ru-RU" dirty="0" smtClean="0"/>
              <a:t> 	1  </a:t>
            </a:r>
            <a:r>
              <a:rPr lang="ru-RU" dirty="0" err="1" smtClean="0"/>
              <a:t>створення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					</a:t>
            </a:r>
            <a:r>
              <a:rPr lang="ru-RU" dirty="0" err="1" smtClean="0"/>
              <a:t>Народної</a:t>
            </a:r>
            <a:r>
              <a:rPr lang="ru-RU" dirty="0" smtClean="0"/>
              <a:t> </a:t>
            </a:r>
            <a:r>
              <a:rPr lang="ru-RU" dirty="0" err="1" smtClean="0"/>
              <a:t>Республіки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Б  ІІ </a:t>
            </a:r>
            <a:r>
              <a:rPr lang="ru-RU" dirty="0" err="1" smtClean="0"/>
              <a:t>Універсал</a:t>
            </a:r>
            <a:r>
              <a:rPr lang="ru-RU" dirty="0" smtClean="0"/>
              <a:t> 	2  </a:t>
            </a:r>
            <a:r>
              <a:rPr lang="ru-RU" dirty="0" err="1" smtClean="0"/>
              <a:t>проголошення</a:t>
            </a:r>
            <a:r>
              <a:rPr lang="ru-RU" dirty="0" smtClean="0"/>
              <a:t> 						</a:t>
            </a:r>
            <a:r>
              <a:rPr lang="ru-RU" dirty="0" err="1" smtClean="0"/>
              <a:t>незалежності</a:t>
            </a:r>
            <a:r>
              <a:rPr lang="ru-RU" dirty="0" smtClean="0"/>
              <a:t> УНР </a:t>
            </a:r>
          </a:p>
          <a:p>
            <a:pPr>
              <a:buNone/>
            </a:pPr>
            <a:r>
              <a:rPr lang="ru-RU" dirty="0" smtClean="0"/>
              <a:t>В  ІІІ </a:t>
            </a:r>
            <a:r>
              <a:rPr lang="ru-RU" dirty="0" err="1" smtClean="0"/>
              <a:t>Універсал</a:t>
            </a:r>
            <a:r>
              <a:rPr lang="ru-RU" dirty="0" smtClean="0"/>
              <a:t> 	3  </a:t>
            </a:r>
            <a:r>
              <a:rPr lang="ru-RU" dirty="0" err="1" smtClean="0"/>
              <a:t>проголошення</a:t>
            </a:r>
            <a:r>
              <a:rPr lang="ru-RU" dirty="0" smtClean="0"/>
              <a:t> 						Генерального </a:t>
            </a:r>
            <a:r>
              <a:rPr lang="ru-RU" dirty="0" err="1" smtClean="0"/>
              <a:t>Секретаріату</a:t>
            </a:r>
            <a:r>
              <a:rPr lang="ru-RU" dirty="0" smtClean="0"/>
              <a:t> 				</a:t>
            </a:r>
            <a:r>
              <a:rPr lang="ru-RU" dirty="0" err="1" smtClean="0"/>
              <a:t>вищим</a:t>
            </a:r>
            <a:r>
              <a:rPr lang="ru-RU" dirty="0" smtClean="0"/>
              <a:t> органом </a:t>
            </a:r>
            <a:r>
              <a:rPr lang="ru-RU" dirty="0" err="1" smtClean="0"/>
              <a:t>влади</a:t>
            </a:r>
            <a:r>
              <a:rPr lang="ru-RU" dirty="0" smtClean="0"/>
              <a:t> 					</a:t>
            </a:r>
            <a:r>
              <a:rPr lang="ru-RU" dirty="0" err="1" smtClean="0"/>
              <a:t>Тимчасового</a:t>
            </a:r>
            <a:r>
              <a:rPr lang="ru-RU" dirty="0" smtClean="0"/>
              <a:t> уряду в </a:t>
            </a:r>
            <a:r>
              <a:rPr lang="ru-RU" dirty="0" err="1" smtClean="0"/>
              <a:t>Україні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Г  </a:t>
            </a:r>
            <a:r>
              <a:rPr lang="en-US" dirty="0" smtClean="0"/>
              <a:t>IV </a:t>
            </a:r>
            <a:r>
              <a:rPr lang="ru-RU" dirty="0" err="1" smtClean="0"/>
              <a:t>Універсал</a:t>
            </a:r>
            <a:r>
              <a:rPr lang="ru-RU" dirty="0" smtClean="0"/>
              <a:t> 	4  </a:t>
            </a:r>
            <a:r>
              <a:rPr lang="ru-RU" dirty="0" err="1" smtClean="0"/>
              <a:t>проголошення</a:t>
            </a:r>
            <a:r>
              <a:rPr lang="ru-RU" dirty="0" smtClean="0"/>
              <a:t> </a:t>
            </a:r>
            <a:r>
              <a:rPr lang="ru-RU" dirty="0" err="1" smtClean="0"/>
              <a:t>автономії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 			у </a:t>
            </a:r>
            <a:r>
              <a:rPr lang="ru-RU" dirty="0" err="1" smtClean="0"/>
              <a:t>складі</a:t>
            </a:r>
            <a:r>
              <a:rPr lang="ru-RU" dirty="0" smtClean="0"/>
              <a:t> </a:t>
            </a:r>
            <a:r>
              <a:rPr lang="ru-RU" dirty="0" err="1" smtClean="0"/>
              <a:t>Росії</a:t>
            </a:r>
            <a:r>
              <a:rPr lang="ru-RU" dirty="0" smtClean="0"/>
              <a:t>   	</a:t>
            </a:r>
          </a:p>
          <a:p>
            <a:pPr>
              <a:buNone/>
            </a:pPr>
            <a:r>
              <a:rPr lang="ru-RU" dirty="0" smtClean="0"/>
              <a:t>				5  </a:t>
            </a:r>
            <a:r>
              <a:rPr lang="ru-RU" dirty="0" err="1" smtClean="0"/>
              <a:t>проголошення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 				</a:t>
            </a:r>
            <a:r>
              <a:rPr lang="ru-RU" dirty="0" err="1" smtClean="0"/>
              <a:t>республікою</a:t>
            </a:r>
            <a:r>
              <a:rPr lang="ru-RU" dirty="0" smtClean="0"/>
              <a:t> рад.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err="1" smtClean="0"/>
              <a:t>Розташуйте</a:t>
            </a:r>
            <a:r>
              <a:rPr lang="ru-RU" dirty="0" smtClean="0"/>
              <a:t> в </a:t>
            </a:r>
            <a:r>
              <a:rPr lang="ru-RU" dirty="0" err="1" smtClean="0"/>
              <a:t>логічній</a:t>
            </a:r>
            <a:r>
              <a:rPr lang="ru-RU" dirty="0" smtClean="0"/>
              <a:t> </a:t>
            </a:r>
            <a:r>
              <a:rPr lang="ru-RU" dirty="0" err="1" smtClean="0"/>
              <a:t>послідовності</a:t>
            </a:r>
            <a:r>
              <a:rPr lang="ru-RU" dirty="0" smtClean="0"/>
              <a:t> </a:t>
            </a:r>
            <a:r>
              <a:rPr lang="ru-RU" dirty="0" err="1" smtClean="0"/>
              <a:t>такі</a:t>
            </a:r>
            <a:r>
              <a:rPr lang="ru-RU" dirty="0" smtClean="0"/>
              <a:t> </a:t>
            </a:r>
            <a:r>
              <a:rPr lang="ru-RU" dirty="0" err="1" smtClean="0"/>
              <a:t>події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А  </a:t>
            </a:r>
            <a:r>
              <a:rPr lang="ru-RU" dirty="0" err="1" smtClean="0"/>
              <a:t>бій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</a:t>
            </a:r>
            <a:r>
              <a:rPr lang="ru-RU" dirty="0" err="1" smtClean="0"/>
              <a:t>Крутами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Б  </a:t>
            </a:r>
            <a:r>
              <a:rPr lang="ru-RU" dirty="0" err="1" smtClean="0"/>
              <a:t>маніфест</a:t>
            </a:r>
            <a:r>
              <a:rPr lang="ru-RU" dirty="0" smtClean="0"/>
              <a:t> СНК до </a:t>
            </a:r>
            <a:r>
              <a:rPr lang="ru-RU" dirty="0" err="1" smtClean="0"/>
              <a:t>українського</a:t>
            </a:r>
            <a:r>
              <a:rPr lang="ru-RU" dirty="0" smtClean="0"/>
              <a:t> народу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ультимативними</a:t>
            </a:r>
            <a:r>
              <a:rPr lang="ru-RU" dirty="0" smtClean="0"/>
              <a:t> </a:t>
            </a:r>
            <a:r>
              <a:rPr lang="ru-RU" dirty="0" err="1" smtClean="0"/>
              <a:t>вимогами</a:t>
            </a:r>
            <a:r>
              <a:rPr lang="ru-RU" dirty="0" smtClean="0"/>
              <a:t> до </a:t>
            </a:r>
            <a:r>
              <a:rPr lang="ru-RU" dirty="0" err="1" smtClean="0"/>
              <a:t>Центральної</a:t>
            </a:r>
            <a:r>
              <a:rPr lang="ru-RU" dirty="0" smtClean="0"/>
              <a:t> Ради;</a:t>
            </a:r>
          </a:p>
          <a:p>
            <a:pPr>
              <a:buNone/>
            </a:pPr>
            <a:r>
              <a:rPr lang="ru-RU" dirty="0" smtClean="0"/>
              <a:t>В  </a:t>
            </a:r>
            <a:r>
              <a:rPr lang="ru-RU" dirty="0" err="1" smtClean="0"/>
              <a:t>прийняття</a:t>
            </a:r>
            <a:r>
              <a:rPr lang="ru-RU" dirty="0" smtClean="0"/>
              <a:t> </a:t>
            </a:r>
            <a:r>
              <a:rPr lang="en-US" dirty="0" smtClean="0"/>
              <a:t>IV </a:t>
            </a:r>
            <a:r>
              <a:rPr lang="ru-RU" dirty="0" err="1" smtClean="0"/>
              <a:t>Універсалу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Г  </a:t>
            </a:r>
            <a:r>
              <a:rPr lang="ru-RU" dirty="0" err="1" smtClean="0"/>
              <a:t>діяльність</a:t>
            </a:r>
            <a:r>
              <a:rPr lang="ru-RU" dirty="0" smtClean="0"/>
              <a:t> </a:t>
            </a:r>
            <a:r>
              <a:rPr lang="ru-RU" dirty="0" err="1" smtClean="0"/>
              <a:t>Українського</a:t>
            </a:r>
            <a:r>
              <a:rPr lang="ru-RU" dirty="0" smtClean="0"/>
              <a:t> </a:t>
            </a:r>
            <a:r>
              <a:rPr lang="ru-RU" dirty="0" err="1" smtClean="0"/>
              <a:t>національного</a:t>
            </a:r>
            <a:r>
              <a:rPr lang="ru-RU" dirty="0" smtClean="0"/>
              <a:t> </a:t>
            </a:r>
            <a:r>
              <a:rPr lang="ru-RU" dirty="0" err="1" smtClean="0"/>
              <a:t>конгресу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456</Words>
  <Application>Microsoft Office PowerPoint</Application>
  <PresentationFormat>Экран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Пізнавальні завдання до теми “Незалежність. Від 1991-го - назавжди”</vt:lpstr>
      <vt:lpstr>22 січня 1918 року – проголошення IV Універсалом Української Центральної Ради незалежності Української Народної Республіки.</vt:lpstr>
      <vt:lpstr>Вкажіть, яке твердження є правильним.</vt:lpstr>
      <vt:lpstr>Вставте пропущені слова в наведеному нижче уривку із IV Універсалу Центральної Ради:</vt:lpstr>
      <vt:lpstr>Про яку пам’ятну подію національної революції йде мова в даному уривку зі спогадів видатного діяча Центральної Ради Д. Дорошенка?: </vt:lpstr>
      <vt:lpstr>Слайд 6</vt:lpstr>
      <vt:lpstr>Слайд 7</vt:lpstr>
      <vt:lpstr>Установіть відповідність між універсалами та їх змістом.</vt:lpstr>
      <vt:lpstr>Слайд 9</vt:lpstr>
      <vt:lpstr>Слайд 10</vt:lpstr>
      <vt:lpstr>Слайд 11</vt:lpstr>
      <vt:lpstr>Слайд 12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Пізнавальні завдання до теми “Незалежність. Від 1991-го - назавжди”</dc:title>
  <dc:creator>Valentina</dc:creator>
  <cp:lastModifiedBy>Valentina</cp:lastModifiedBy>
  <cp:revision>11</cp:revision>
  <dcterms:created xsi:type="dcterms:W3CDTF">2016-04-06T19:24:37Z</dcterms:created>
  <dcterms:modified xsi:type="dcterms:W3CDTF">2016-04-06T20:53:13Z</dcterms:modified>
</cp:coreProperties>
</file>