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8639F-F8AD-4EC1-A06A-4F2AD6609FC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94B7E-8257-4867-8538-66136A9581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Пізнавальні завдання до теми </a:t>
            </a:r>
            <a:r>
              <a:rPr lang="uk-UA" dirty="0" err="1" smtClean="0"/>
              <a:t>“Незалежність</a:t>
            </a:r>
            <a:r>
              <a:rPr lang="uk-UA" dirty="0" smtClean="0"/>
              <a:t>. Від 1991-го - </a:t>
            </a:r>
            <a:r>
              <a:rPr lang="uk-UA" dirty="0" err="1" smtClean="0"/>
              <a:t>назавжди”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Акт відновлення Української Держави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30 </a:t>
            </a:r>
            <a:r>
              <a:rPr lang="ru-RU" b="1" dirty="0" err="1" smtClean="0"/>
              <a:t>червня</a:t>
            </a:r>
            <a:r>
              <a:rPr lang="ru-RU" b="1" dirty="0" smtClean="0"/>
              <a:t> 1941 року – </a:t>
            </a:r>
            <a:r>
              <a:rPr lang="ru-RU" b="1" dirty="0" err="1" smtClean="0"/>
              <a:t>проголошення</a:t>
            </a:r>
            <a:r>
              <a:rPr lang="ru-RU" b="1" dirty="0" smtClean="0"/>
              <a:t> Акта </a:t>
            </a:r>
            <a:r>
              <a:rPr lang="ru-RU" b="1" dirty="0" err="1" smtClean="0"/>
              <a:t>відновлення</a:t>
            </a:r>
            <a:r>
              <a:rPr lang="ru-RU" b="1" dirty="0" smtClean="0"/>
              <a:t> </a:t>
            </a:r>
            <a:r>
              <a:rPr lang="ru-RU" b="1" dirty="0" err="1" smtClean="0"/>
              <a:t>Української</a:t>
            </a:r>
            <a:r>
              <a:rPr lang="ru-RU" b="1" dirty="0" smtClean="0"/>
              <a:t> </a:t>
            </a:r>
            <a:r>
              <a:rPr lang="ru-RU" b="1" dirty="0" err="1" smtClean="0"/>
              <a:t>Держави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ОУН, Степан Бандера, Андрій Мельник, Німеччина, СРСР, самостійники, підпільники, Андрій Шептицький,  площа Ринок, Акт відновлення Держави, Українське державне правління, меморандум ОУН, Краків, націоналісти, Українська повстанська армія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30 червня 1941 р., 5 липня 1941 р., 11 липня 1941 р., 22 липня 1941 р., 17 липня 1941 р, вересень 1941 р., кінець 1942 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16 </a:t>
            </a:r>
            <a:r>
              <a:rPr lang="ru-RU" b="1" dirty="0" err="1" smtClean="0"/>
              <a:t>липня</a:t>
            </a:r>
            <a:r>
              <a:rPr lang="ru-RU" b="1" dirty="0" smtClean="0"/>
              <a:t> 1990 року – </a:t>
            </a:r>
            <a:r>
              <a:rPr lang="ru-RU" b="1" dirty="0" err="1" smtClean="0"/>
              <a:t>ухвалення</a:t>
            </a:r>
            <a:r>
              <a:rPr lang="ru-RU" b="1" dirty="0" smtClean="0"/>
              <a:t> </a:t>
            </a:r>
            <a:r>
              <a:rPr lang="ru-RU" b="1" dirty="0" err="1" smtClean="0"/>
              <a:t>Декларації</a:t>
            </a:r>
            <a:r>
              <a:rPr lang="ru-RU" b="1" dirty="0" smtClean="0"/>
              <a:t> про </a:t>
            </a:r>
            <a:r>
              <a:rPr lang="ru-RU" b="1" dirty="0" err="1" smtClean="0"/>
              <a:t>державний</a:t>
            </a:r>
            <a:r>
              <a:rPr lang="ru-RU" b="1" dirty="0" smtClean="0"/>
              <a:t> </a:t>
            </a:r>
            <a:r>
              <a:rPr lang="ru-RU" b="1" dirty="0" err="1" smtClean="0"/>
              <a:t>суверенітет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Декларація, суверенітет, Народний рух за перебудову, радянська Україна, голосування, незалежність, 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1989 р., 16 липня 1990 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24 </a:t>
            </a:r>
            <a:r>
              <a:rPr lang="ru-RU" b="1" dirty="0" err="1" smtClean="0"/>
              <a:t>серпня</a:t>
            </a:r>
            <a:r>
              <a:rPr lang="ru-RU" b="1" dirty="0" smtClean="0"/>
              <a:t> 1991 року – </a:t>
            </a:r>
            <a:r>
              <a:rPr lang="ru-RU" b="1" dirty="0" err="1" smtClean="0"/>
              <a:t>прийняття</a:t>
            </a:r>
            <a:r>
              <a:rPr lang="ru-RU" b="1" dirty="0" smtClean="0"/>
              <a:t> Акта </a:t>
            </a:r>
            <a:r>
              <a:rPr lang="ru-RU" b="1" dirty="0" err="1" smtClean="0"/>
              <a:t>проголошення</a:t>
            </a:r>
            <a:r>
              <a:rPr lang="ru-RU" b="1" dirty="0" smtClean="0"/>
              <a:t> </a:t>
            </a:r>
            <a:r>
              <a:rPr lang="ru-RU" b="1" dirty="0" err="1" smtClean="0"/>
              <a:t>незалежності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СРСР, державний переворот, Народний рух України, демократичні сили, КПУ, тоталітаризм, незалежність, історичне рішення.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квітень 1991 р., 19 серпня 1991 р., 21 серпня 1991 р., 24 серпня 1991 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1 </a:t>
            </a:r>
            <a:r>
              <a:rPr lang="ru-RU" sz="3600" b="1" dirty="0" err="1" smtClean="0"/>
              <a:t>грудня</a:t>
            </a:r>
            <a:r>
              <a:rPr lang="ru-RU" sz="3600" b="1" dirty="0" smtClean="0"/>
              <a:t> 1991 року – </a:t>
            </a:r>
            <a:r>
              <a:rPr lang="ru-RU" sz="3600" b="1" dirty="0" err="1" smtClean="0"/>
              <a:t>Всеукраїнський</a:t>
            </a:r>
            <a:r>
              <a:rPr lang="ru-RU" sz="3600" b="1" dirty="0" smtClean="0"/>
              <a:t> референдум на </a:t>
            </a:r>
            <a:r>
              <a:rPr lang="ru-RU" sz="3600" b="1" dirty="0" err="1" smtClean="0"/>
              <a:t>підтвердження</a:t>
            </a:r>
            <a:r>
              <a:rPr lang="ru-RU" sz="3600" b="1" dirty="0" smtClean="0"/>
              <a:t> Акта </a:t>
            </a:r>
            <a:r>
              <a:rPr lang="ru-RU" sz="3600" b="1" dirty="0" err="1" smtClean="0"/>
              <a:t>проголошення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незалежності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України</a:t>
            </a:r>
            <a:r>
              <a:rPr lang="ru-RU" sz="3600" b="1" dirty="0" smtClean="0"/>
              <a:t>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Всеукраїнський референдум, Верховна Рада, бюлетень, референдум, адміністративні регіони, області, вибори Президента, </a:t>
            </a:r>
            <a:r>
              <a:rPr lang="uk-UA" dirty="0" err="1" smtClean="0"/>
              <a:t>загальнообовязкове</a:t>
            </a:r>
            <a:r>
              <a:rPr lang="uk-UA" dirty="0" smtClean="0"/>
              <a:t> рішення, 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24 серпня 1991 р., 11 жовтня 1991 р., </a:t>
            </a:r>
            <a:r>
              <a:rPr lang="uk-UA" smtClean="0"/>
              <a:t>1 грудня 1991 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389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Пізнавальні завдання до теми “Незалежність. Від 1991-го - назавжди”</vt:lpstr>
      <vt:lpstr>30 червня 1941 року – проголошення Акта відновлення Української Держави.</vt:lpstr>
      <vt:lpstr>16 липня 1990 року – ухвалення Декларації про державний суверенітет України.</vt:lpstr>
      <vt:lpstr>24 серпня 1991 року – прийняття Акта проголошення незалежності України.</vt:lpstr>
      <vt:lpstr>1 грудня 1991 року – Всеукраїнський референдум на підтвердження Акта проголошення незалежності України.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Пізнавальні завдання до теми “Незалежність. Від 1991-го - назавжди”</dc:title>
  <dc:creator>Valentina</dc:creator>
  <cp:lastModifiedBy>Valentina</cp:lastModifiedBy>
  <cp:revision>3</cp:revision>
  <dcterms:created xsi:type="dcterms:W3CDTF">2016-04-06T21:47:44Z</dcterms:created>
  <dcterms:modified xsi:type="dcterms:W3CDTF">2016-04-06T22:12:15Z</dcterms:modified>
</cp:coreProperties>
</file>