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EF60A-3042-4BCF-8348-47F14A0BF22C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8BB7E-671D-4B10-B104-2A221E22D7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EF60A-3042-4BCF-8348-47F14A0BF22C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8BB7E-671D-4B10-B104-2A221E22D7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EF60A-3042-4BCF-8348-47F14A0BF22C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8BB7E-671D-4B10-B104-2A221E22D7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EF60A-3042-4BCF-8348-47F14A0BF22C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8BB7E-671D-4B10-B104-2A221E22D7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EF60A-3042-4BCF-8348-47F14A0BF22C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8BB7E-671D-4B10-B104-2A221E22D7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EF60A-3042-4BCF-8348-47F14A0BF22C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8BB7E-671D-4B10-B104-2A221E22D7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EF60A-3042-4BCF-8348-47F14A0BF22C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8BB7E-671D-4B10-B104-2A221E22D7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EF60A-3042-4BCF-8348-47F14A0BF22C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8BB7E-671D-4B10-B104-2A221E22D7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EF60A-3042-4BCF-8348-47F14A0BF22C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8BB7E-671D-4B10-B104-2A221E22D7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EF60A-3042-4BCF-8348-47F14A0BF22C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8BB7E-671D-4B10-B104-2A221E22D7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EF60A-3042-4BCF-8348-47F14A0BF22C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8BB7E-671D-4B10-B104-2A221E22D7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9EF60A-3042-4BCF-8348-47F14A0BF22C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B8BB7E-671D-4B10-B104-2A221E22D7F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Пізнавальні завдання до теми </a:t>
            </a:r>
            <a:r>
              <a:rPr lang="uk-UA" dirty="0" err="1" smtClean="0"/>
              <a:t>“Незалежність</a:t>
            </a:r>
            <a:r>
              <a:rPr lang="uk-UA" dirty="0" smtClean="0"/>
              <a:t>. Від 1991-го - </a:t>
            </a:r>
            <a:r>
              <a:rPr lang="uk-UA" dirty="0" err="1" smtClean="0"/>
              <a:t>назавжди”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 smtClean="0"/>
              <a:t>Карпатська Україна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15 </a:t>
            </a:r>
            <a:r>
              <a:rPr lang="ru-RU" b="1" dirty="0" err="1" smtClean="0"/>
              <a:t>березня</a:t>
            </a:r>
            <a:r>
              <a:rPr lang="ru-RU" b="1" dirty="0" smtClean="0"/>
              <a:t> 1939 року – </a:t>
            </a:r>
            <a:r>
              <a:rPr lang="ru-RU" b="1" dirty="0" err="1" smtClean="0"/>
              <a:t>проголошення</a:t>
            </a:r>
            <a:r>
              <a:rPr lang="ru-RU" b="1" dirty="0" smtClean="0"/>
              <a:t> </a:t>
            </a:r>
            <a:r>
              <a:rPr lang="ru-RU" b="1" dirty="0" err="1" smtClean="0"/>
              <a:t>незалежності</a:t>
            </a:r>
            <a:r>
              <a:rPr lang="ru-RU" b="1" dirty="0" smtClean="0"/>
              <a:t> </a:t>
            </a:r>
            <a:r>
              <a:rPr lang="ru-RU" b="1" dirty="0" err="1" smtClean="0"/>
              <a:t>Карпатської</a:t>
            </a:r>
            <a:r>
              <a:rPr lang="ru-RU" b="1" dirty="0" smtClean="0"/>
              <a:t> </a:t>
            </a:r>
            <a:r>
              <a:rPr lang="ru-RU" b="1" dirty="0" err="1" smtClean="0"/>
              <a:t>України</a:t>
            </a:r>
            <a:r>
              <a:rPr lang="ru-RU" b="1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uk-UA" dirty="0" smtClean="0"/>
              <a:t>Складіть словничок до теми і складіть невеличку розповідь</a:t>
            </a:r>
          </a:p>
          <a:p>
            <a:r>
              <a:rPr lang="uk-UA" dirty="0" smtClean="0"/>
              <a:t>Поясніть терміни: Мюнхенська конференція, Чехословаччина, Підкарпатська Русь, автономія, Августин Волошин, Ужгород, Хуст, Карпатська Русь, Організація Народної Оборони Карпатська Січ, Дмитро </a:t>
            </a:r>
            <a:r>
              <a:rPr lang="uk-UA" dirty="0" err="1" smtClean="0"/>
              <a:t>Климпуш</a:t>
            </a:r>
            <a:r>
              <a:rPr lang="uk-UA" dirty="0" smtClean="0"/>
              <a:t>, Жіноча Січ, Стефанія </a:t>
            </a:r>
            <a:r>
              <a:rPr lang="uk-UA" dirty="0" err="1" smtClean="0"/>
              <a:t>Тисовська</a:t>
            </a:r>
            <a:r>
              <a:rPr lang="uk-UA" dirty="0" smtClean="0"/>
              <a:t> та Марія </a:t>
            </a:r>
            <a:r>
              <a:rPr lang="uk-UA" dirty="0" err="1" smtClean="0"/>
              <a:t>Химинець</a:t>
            </a:r>
            <a:r>
              <a:rPr lang="uk-UA" dirty="0" smtClean="0"/>
              <a:t>, Братислава,  </a:t>
            </a:r>
            <a:r>
              <a:rPr lang="uk-UA" dirty="0" err="1" smtClean="0"/>
              <a:t>Сойм</a:t>
            </a:r>
            <a:r>
              <a:rPr lang="uk-UA" dirty="0" smtClean="0"/>
              <a:t>,  синьо-жовтий прапор, </a:t>
            </a:r>
            <a:r>
              <a:rPr lang="ru-RU" dirty="0" err="1" smtClean="0"/>
              <a:t>державним</a:t>
            </a:r>
            <a:r>
              <a:rPr lang="ru-RU" dirty="0" smtClean="0"/>
              <a:t> герб – </a:t>
            </a:r>
            <a:r>
              <a:rPr lang="ru-RU" dirty="0" err="1" smtClean="0"/>
              <a:t>сполучення</a:t>
            </a:r>
            <a:r>
              <a:rPr lang="ru-RU" dirty="0" smtClean="0"/>
              <a:t> </a:t>
            </a:r>
            <a:r>
              <a:rPr lang="ru-RU" dirty="0" err="1" smtClean="0"/>
              <a:t>крайового</a:t>
            </a:r>
            <a:r>
              <a:rPr lang="ru-RU" dirty="0" smtClean="0"/>
              <a:t> герба (</a:t>
            </a:r>
            <a:r>
              <a:rPr lang="ru-RU" dirty="0" err="1" smtClean="0"/>
              <a:t>ведмідь</a:t>
            </a:r>
            <a:r>
              <a:rPr lang="ru-RU" dirty="0" smtClean="0"/>
              <a:t> у </a:t>
            </a:r>
            <a:r>
              <a:rPr lang="ru-RU" dirty="0" err="1" smtClean="0"/>
              <a:t>лівому</a:t>
            </a:r>
            <a:r>
              <a:rPr lang="ru-RU" dirty="0" smtClean="0"/>
              <a:t> </a:t>
            </a:r>
            <a:r>
              <a:rPr lang="ru-RU" dirty="0" err="1" smtClean="0"/>
              <a:t>червоному</a:t>
            </a:r>
            <a:r>
              <a:rPr lang="ru-RU" dirty="0" smtClean="0"/>
              <a:t> </a:t>
            </a:r>
            <a:r>
              <a:rPr lang="ru-RU" dirty="0" err="1" smtClean="0"/>
              <a:t>колі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чотири</a:t>
            </a:r>
            <a:r>
              <a:rPr lang="ru-RU" dirty="0" smtClean="0"/>
              <a:t> </a:t>
            </a:r>
            <a:r>
              <a:rPr lang="ru-RU" dirty="0" err="1" smtClean="0"/>
              <a:t>сині</a:t>
            </a:r>
            <a:r>
              <a:rPr lang="ru-RU" dirty="0" smtClean="0"/>
              <a:t> та три </a:t>
            </a:r>
            <a:r>
              <a:rPr lang="ru-RU" dirty="0" err="1" smtClean="0"/>
              <a:t>жовті</a:t>
            </a:r>
            <a:r>
              <a:rPr lang="ru-RU" dirty="0" smtClean="0"/>
              <a:t> </a:t>
            </a:r>
            <a:r>
              <a:rPr lang="ru-RU" dirty="0" err="1" smtClean="0"/>
              <a:t>смуги</a:t>
            </a:r>
            <a:r>
              <a:rPr lang="ru-RU" dirty="0" smtClean="0"/>
              <a:t> в правому </a:t>
            </a:r>
            <a:r>
              <a:rPr lang="ru-RU" dirty="0" err="1" smtClean="0"/>
              <a:t>півколі</a:t>
            </a:r>
            <a:r>
              <a:rPr lang="ru-RU" dirty="0" smtClean="0"/>
              <a:t>)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національним</a:t>
            </a:r>
            <a:r>
              <a:rPr lang="ru-RU" dirty="0" smtClean="0"/>
              <a:t> (</a:t>
            </a:r>
            <a:r>
              <a:rPr lang="ru-RU" dirty="0" err="1" smtClean="0"/>
              <a:t>тризуб</a:t>
            </a:r>
            <a:r>
              <a:rPr lang="ru-RU" dirty="0" smtClean="0"/>
              <a:t> </a:t>
            </a:r>
            <a:r>
              <a:rPr lang="ru-RU" dirty="0" err="1" smtClean="0"/>
              <a:t>Володимира</a:t>
            </a:r>
            <a:r>
              <a:rPr lang="ru-RU" dirty="0" smtClean="0"/>
              <a:t> Великого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хрестом</a:t>
            </a:r>
            <a:r>
              <a:rPr lang="ru-RU" dirty="0" smtClean="0"/>
              <a:t> на </a:t>
            </a:r>
            <a:r>
              <a:rPr lang="ru-RU" dirty="0" err="1" smtClean="0"/>
              <a:t>середньому</a:t>
            </a:r>
            <a:r>
              <a:rPr lang="ru-RU" dirty="0" smtClean="0"/>
              <a:t> </a:t>
            </a:r>
            <a:r>
              <a:rPr lang="ru-RU" dirty="0" err="1" smtClean="0"/>
              <a:t>зубі</a:t>
            </a:r>
            <a:r>
              <a:rPr lang="ru-RU" dirty="0" smtClean="0"/>
              <a:t>). </a:t>
            </a:r>
            <a:r>
              <a:rPr lang="ru-RU" dirty="0" err="1" smtClean="0"/>
              <a:t>Державний</a:t>
            </a:r>
            <a:r>
              <a:rPr lang="ru-RU" dirty="0" smtClean="0"/>
              <a:t> </a:t>
            </a:r>
            <a:r>
              <a:rPr lang="ru-RU" dirty="0" err="1" smtClean="0"/>
              <a:t>гімнгімн</a:t>
            </a:r>
            <a:r>
              <a:rPr lang="ru-RU" dirty="0" smtClean="0"/>
              <a:t> “</a:t>
            </a:r>
            <a:r>
              <a:rPr lang="ru-RU" dirty="0" err="1" smtClean="0"/>
              <a:t>Ще</a:t>
            </a:r>
            <a:r>
              <a:rPr lang="ru-RU" dirty="0" smtClean="0"/>
              <a:t> не </a:t>
            </a:r>
            <a:r>
              <a:rPr lang="ru-RU" dirty="0" err="1" smtClean="0"/>
              <a:t>вмерла</a:t>
            </a:r>
            <a:r>
              <a:rPr lang="ru-RU" dirty="0" smtClean="0"/>
              <a:t> </a:t>
            </a:r>
            <a:r>
              <a:rPr lang="ru-RU" dirty="0" err="1" smtClean="0"/>
              <a:t>Україна</a:t>
            </a:r>
            <a:r>
              <a:rPr lang="ru-RU" dirty="0" smtClean="0"/>
              <a:t>”, </a:t>
            </a:r>
            <a:r>
              <a:rPr lang="ru-RU" dirty="0" err="1" smtClean="0"/>
              <a:t>бій</a:t>
            </a:r>
            <a:r>
              <a:rPr lang="ru-RU" dirty="0" smtClean="0"/>
              <a:t> на Красному </a:t>
            </a:r>
            <a:r>
              <a:rPr lang="ru-RU" dirty="0" err="1" smtClean="0"/>
              <a:t>полі</a:t>
            </a:r>
            <a:endParaRPr lang="ru-RU" dirty="0" smtClean="0"/>
          </a:p>
          <a:p>
            <a:r>
              <a:rPr lang="uk-UA" dirty="0" smtClean="0"/>
              <a:t>Розкладіть терміни теми за сферами життя суспільства</a:t>
            </a:r>
          </a:p>
          <a:p>
            <a:r>
              <a:rPr lang="uk-UA" dirty="0" smtClean="0"/>
              <a:t>Поставте події періоду в хронологічній послідовності</a:t>
            </a:r>
          </a:p>
          <a:p>
            <a:r>
              <a:rPr lang="uk-UA" dirty="0" smtClean="0"/>
              <a:t>Складіть хронологічну табличку використовуючи наведені дати, підберіть дати світової історії відповідного періоду: 29 вересня 1938 р., 11 жовтня 1938 р., 2 листопада 1938 р., 25 листопада 1938 р., 9 листопада 1938 р.,  1 січня 1939 р., 14 березня 1939 р.,  15 березня 1939 р., 18 березня 1939 р.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err="1" smtClean="0"/>
              <a:t>Розташуйте</a:t>
            </a:r>
            <a:r>
              <a:rPr lang="ru-RU" sz="3200" dirty="0" smtClean="0"/>
              <a:t> в </a:t>
            </a:r>
            <a:r>
              <a:rPr lang="ru-RU" sz="3200" dirty="0" err="1" smtClean="0"/>
              <a:t>логічній</a:t>
            </a:r>
            <a:r>
              <a:rPr lang="ru-RU" sz="3200" dirty="0" smtClean="0"/>
              <a:t> </a:t>
            </a:r>
            <a:r>
              <a:rPr lang="ru-RU" sz="3200" dirty="0" err="1" smtClean="0"/>
              <a:t>послідовності</a:t>
            </a:r>
            <a:r>
              <a:rPr lang="ru-RU" sz="3200" dirty="0" smtClean="0"/>
              <a:t> </a:t>
            </a:r>
            <a:r>
              <a:rPr lang="ru-RU" sz="3200" dirty="0" err="1" smtClean="0"/>
              <a:t>етапи</a:t>
            </a:r>
            <a:r>
              <a:rPr lang="ru-RU" sz="3200" dirty="0" smtClean="0"/>
              <a:t> </a:t>
            </a:r>
            <a:r>
              <a:rPr lang="ru-RU" sz="3200" dirty="0" err="1" smtClean="0"/>
              <a:t>проголошення</a:t>
            </a:r>
            <a:r>
              <a:rPr lang="ru-RU" sz="3200" dirty="0" smtClean="0"/>
              <a:t> </a:t>
            </a:r>
            <a:r>
              <a:rPr lang="ru-RU" sz="3200" dirty="0" err="1" smtClean="0"/>
              <a:t>незалежності</a:t>
            </a:r>
            <a:r>
              <a:rPr lang="ru-RU" sz="3200" dirty="0" smtClean="0"/>
              <a:t> </a:t>
            </a:r>
            <a:r>
              <a:rPr lang="ru-RU" sz="3200" dirty="0" err="1" smtClean="0"/>
              <a:t>Карпатської</a:t>
            </a:r>
            <a:r>
              <a:rPr lang="ru-RU" sz="3200" dirty="0" smtClean="0"/>
              <a:t> </a:t>
            </a:r>
            <a:r>
              <a:rPr lang="ru-RU" sz="3200" dirty="0" err="1" smtClean="0"/>
              <a:t>України</a:t>
            </a:r>
            <a:r>
              <a:rPr lang="ru-RU" sz="3200" dirty="0" smtClean="0"/>
              <a:t>: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А  </a:t>
            </a:r>
            <a:r>
              <a:rPr lang="ru-RU" dirty="0" err="1" smtClean="0"/>
              <a:t>зміна</a:t>
            </a:r>
            <a:r>
              <a:rPr lang="ru-RU" dirty="0" smtClean="0"/>
              <a:t> </a:t>
            </a:r>
            <a:r>
              <a:rPr lang="ru-RU" dirty="0" err="1" smtClean="0"/>
              <a:t>назви</a:t>
            </a:r>
            <a:r>
              <a:rPr lang="ru-RU" dirty="0" smtClean="0"/>
              <a:t> </a:t>
            </a:r>
            <a:r>
              <a:rPr lang="ru-RU" dirty="0" err="1" smtClean="0"/>
              <a:t>Підкарпатська</a:t>
            </a:r>
            <a:r>
              <a:rPr lang="ru-RU" dirty="0" smtClean="0"/>
              <a:t> Русь на </a:t>
            </a:r>
            <a:r>
              <a:rPr lang="ru-RU" dirty="0" err="1" smtClean="0"/>
              <a:t>Карпатську</a:t>
            </a:r>
            <a:r>
              <a:rPr lang="ru-RU" dirty="0" smtClean="0"/>
              <a:t> </a:t>
            </a:r>
            <a:r>
              <a:rPr lang="ru-RU" dirty="0" err="1" smtClean="0"/>
              <a:t>Україну</a:t>
            </a:r>
            <a:r>
              <a:rPr lang="ru-RU" dirty="0" smtClean="0"/>
              <a:t>;</a:t>
            </a:r>
          </a:p>
          <a:p>
            <a:r>
              <a:rPr lang="ru-RU" dirty="0" smtClean="0"/>
              <a:t>Б  </a:t>
            </a:r>
            <a:r>
              <a:rPr lang="ru-RU" dirty="0" err="1" smtClean="0"/>
              <a:t>проголошення</a:t>
            </a:r>
            <a:r>
              <a:rPr lang="ru-RU" dirty="0" smtClean="0"/>
              <a:t> </a:t>
            </a:r>
            <a:r>
              <a:rPr lang="ru-RU" dirty="0" err="1" smtClean="0"/>
              <a:t>незалежності</a:t>
            </a:r>
            <a:r>
              <a:rPr lang="ru-RU" dirty="0" smtClean="0"/>
              <a:t> </a:t>
            </a:r>
            <a:r>
              <a:rPr lang="ru-RU" dirty="0" err="1" smtClean="0"/>
              <a:t>Карпатської</a:t>
            </a:r>
            <a:r>
              <a:rPr lang="ru-RU" dirty="0" smtClean="0"/>
              <a:t> </a:t>
            </a:r>
            <a:r>
              <a:rPr lang="ru-RU" dirty="0" err="1" smtClean="0"/>
              <a:t>України</a:t>
            </a:r>
            <a:r>
              <a:rPr lang="ru-RU" dirty="0" smtClean="0"/>
              <a:t>;</a:t>
            </a:r>
          </a:p>
          <a:p>
            <a:r>
              <a:rPr lang="ru-RU" dirty="0" smtClean="0"/>
              <a:t>В  </a:t>
            </a:r>
            <a:r>
              <a:rPr lang="ru-RU" dirty="0" err="1" smtClean="0"/>
              <a:t>надання</a:t>
            </a:r>
            <a:r>
              <a:rPr lang="ru-RU" dirty="0" smtClean="0"/>
              <a:t> </a:t>
            </a:r>
            <a:r>
              <a:rPr lang="ru-RU" dirty="0" err="1" smtClean="0"/>
              <a:t>автономії</a:t>
            </a:r>
            <a:r>
              <a:rPr lang="ru-RU" dirty="0" smtClean="0"/>
              <a:t> </a:t>
            </a:r>
            <a:r>
              <a:rPr lang="ru-RU" dirty="0" err="1" smtClean="0"/>
              <a:t>Підкарпатській</a:t>
            </a:r>
            <a:r>
              <a:rPr lang="ru-RU" dirty="0" smtClean="0"/>
              <a:t> </a:t>
            </a:r>
            <a:r>
              <a:rPr lang="ru-RU" dirty="0" err="1" smtClean="0"/>
              <a:t>Русі</a:t>
            </a:r>
            <a:r>
              <a:rPr lang="ru-RU" dirty="0" smtClean="0"/>
              <a:t>;</a:t>
            </a:r>
          </a:p>
          <a:p>
            <a:r>
              <a:rPr lang="ru-RU" dirty="0" smtClean="0"/>
              <a:t>Г  початок </a:t>
            </a:r>
            <a:r>
              <a:rPr lang="ru-RU" dirty="0" err="1" smtClean="0"/>
              <a:t>окупації</a:t>
            </a:r>
            <a:r>
              <a:rPr lang="ru-RU" dirty="0" smtClean="0"/>
              <a:t> </a:t>
            </a:r>
            <a:r>
              <a:rPr lang="ru-RU" dirty="0" err="1" smtClean="0"/>
              <a:t>Закарпаття</a:t>
            </a:r>
            <a:r>
              <a:rPr lang="ru-RU" dirty="0" smtClean="0"/>
              <a:t> </a:t>
            </a:r>
            <a:r>
              <a:rPr lang="ru-RU" dirty="0" err="1" smtClean="0"/>
              <a:t>румунськими</a:t>
            </a:r>
            <a:r>
              <a:rPr lang="ru-RU" dirty="0" smtClean="0"/>
              <a:t> </a:t>
            </a:r>
            <a:r>
              <a:rPr lang="ru-RU" dirty="0" err="1" smtClean="0"/>
              <a:t>військами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Центрально-східнА</a:t>
            </a:r>
            <a:r>
              <a:rPr lang="ru-RU" dirty="0" smtClean="0"/>
              <a:t>  </a:t>
            </a:r>
            <a:r>
              <a:rPr lang="ru-RU" dirty="0" err="1" smtClean="0"/>
              <a:t>частинА</a:t>
            </a:r>
            <a:r>
              <a:rPr lang="ru-RU" dirty="0" smtClean="0"/>
              <a:t>  </a:t>
            </a:r>
            <a:r>
              <a:rPr lang="ru-RU" dirty="0" err="1" smtClean="0"/>
              <a:t>Закарпаття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  </a:t>
            </a:r>
            <a:r>
              <a:rPr lang="ru-RU" dirty="0" err="1" smtClean="0"/>
              <a:t>з</a:t>
            </a:r>
            <a:r>
              <a:rPr lang="ru-RU" dirty="0" smtClean="0"/>
              <a:t>  1919–1938 р.  становила </a:t>
            </a:r>
            <a:r>
              <a:rPr lang="ru-RU" dirty="0" err="1" smtClean="0"/>
              <a:t>автономну</a:t>
            </a:r>
            <a:r>
              <a:rPr lang="ru-RU" dirty="0" smtClean="0"/>
              <a:t> </a:t>
            </a:r>
            <a:r>
              <a:rPr lang="ru-RU" dirty="0" err="1" smtClean="0"/>
              <a:t>одиницю</a:t>
            </a:r>
            <a:r>
              <a:rPr lang="ru-RU" dirty="0" smtClean="0"/>
              <a:t> у </a:t>
            </a:r>
            <a:r>
              <a:rPr lang="ru-RU" dirty="0" err="1" smtClean="0"/>
              <a:t>складі</a:t>
            </a:r>
            <a:r>
              <a:rPr lang="ru-RU" dirty="0" smtClean="0"/>
              <a:t> </a:t>
            </a:r>
            <a:r>
              <a:rPr lang="ru-RU" dirty="0" err="1" smtClean="0"/>
              <a:t>Чехословаччини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Яку </a:t>
            </a:r>
            <a:r>
              <a:rPr lang="ru-RU" dirty="0" err="1" smtClean="0"/>
              <a:t>офіційну</a:t>
            </a:r>
            <a:r>
              <a:rPr lang="ru-RU" dirty="0" smtClean="0"/>
              <a:t> </a:t>
            </a:r>
            <a:r>
              <a:rPr lang="ru-RU" dirty="0" err="1" smtClean="0"/>
              <a:t>назву</a:t>
            </a:r>
            <a:r>
              <a:rPr lang="ru-RU" dirty="0" smtClean="0"/>
              <a:t> вона мала?</a:t>
            </a:r>
          </a:p>
          <a:p>
            <a:r>
              <a:rPr lang="ru-RU" dirty="0" smtClean="0"/>
              <a:t>З </a:t>
            </a:r>
            <a:r>
              <a:rPr lang="ru-RU" dirty="0" err="1" smtClean="0"/>
              <a:t>якими</a:t>
            </a:r>
            <a:r>
              <a:rPr lang="ru-RU" dirty="0" smtClean="0"/>
              <a:t> </a:t>
            </a:r>
            <a:r>
              <a:rPr lang="ru-RU" dirty="0" err="1" smtClean="0"/>
              <a:t>подіями</a:t>
            </a:r>
            <a:r>
              <a:rPr lang="ru-RU" dirty="0" smtClean="0"/>
              <a:t> </a:t>
            </a:r>
            <a:r>
              <a:rPr lang="ru-RU" dirty="0" err="1" smtClean="0"/>
              <a:t>історії</a:t>
            </a:r>
            <a:r>
              <a:rPr lang="ru-RU" dirty="0" smtClean="0"/>
              <a:t> </a:t>
            </a:r>
            <a:r>
              <a:rPr lang="ru-RU" dirty="0" err="1" smtClean="0"/>
              <a:t>України</a:t>
            </a:r>
            <a:r>
              <a:rPr lang="ru-RU" dirty="0" smtClean="0"/>
              <a:t> </a:t>
            </a: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пов’язано</a:t>
            </a:r>
            <a:r>
              <a:rPr lang="ru-RU" dirty="0" smtClean="0"/>
              <a:t>?</a:t>
            </a:r>
          </a:p>
          <a:p>
            <a:r>
              <a:rPr lang="ru-RU" dirty="0" smtClean="0"/>
              <a:t>У </a:t>
            </a:r>
            <a:r>
              <a:rPr lang="ru-RU" dirty="0" err="1" smtClean="0"/>
              <a:t>складі</a:t>
            </a:r>
            <a:r>
              <a:rPr lang="ru-RU" dirty="0" smtClean="0"/>
              <a:t> </a:t>
            </a:r>
            <a:r>
              <a:rPr lang="ru-RU" dirty="0" err="1" smtClean="0"/>
              <a:t>якої</a:t>
            </a:r>
            <a:r>
              <a:rPr lang="ru-RU" dirty="0" smtClean="0"/>
              <a:t> </a:t>
            </a:r>
            <a:r>
              <a:rPr lang="ru-RU" dirty="0" err="1" smtClean="0"/>
              <a:t>держави</a:t>
            </a:r>
            <a:r>
              <a:rPr lang="ru-RU" dirty="0" smtClean="0"/>
              <a:t> до 1919 р. </a:t>
            </a:r>
            <a:r>
              <a:rPr lang="ru-RU" dirty="0" err="1" smtClean="0"/>
              <a:t>перебувала</a:t>
            </a:r>
            <a:r>
              <a:rPr lang="ru-RU" dirty="0" smtClean="0"/>
              <a:t> </a:t>
            </a:r>
            <a:r>
              <a:rPr lang="ru-RU" dirty="0" err="1" smtClean="0"/>
              <a:t>ця</a:t>
            </a:r>
            <a:r>
              <a:rPr lang="ru-RU" dirty="0" smtClean="0"/>
              <a:t> </a:t>
            </a:r>
            <a:r>
              <a:rPr lang="ru-RU" dirty="0" err="1" smtClean="0"/>
              <a:t>територія</a:t>
            </a:r>
            <a:r>
              <a:rPr lang="ru-RU" dirty="0" smtClean="0"/>
              <a:t>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Чому</a:t>
            </a:r>
            <a:r>
              <a:rPr lang="ru-RU" dirty="0" smtClean="0"/>
              <a:t> </a:t>
            </a:r>
            <a:r>
              <a:rPr lang="ru-RU" dirty="0" err="1" smtClean="0"/>
              <a:t>спроба</a:t>
            </a:r>
            <a:r>
              <a:rPr lang="ru-RU" dirty="0" smtClean="0"/>
              <a:t> </a:t>
            </a:r>
            <a:r>
              <a:rPr lang="ru-RU" dirty="0" err="1" smtClean="0"/>
              <a:t>утворити</a:t>
            </a:r>
            <a:r>
              <a:rPr lang="ru-RU" dirty="0" smtClean="0"/>
              <a:t> </a:t>
            </a:r>
            <a:r>
              <a:rPr lang="ru-RU" dirty="0" err="1" smtClean="0"/>
              <a:t>незалежну</a:t>
            </a:r>
            <a:r>
              <a:rPr lang="ru-RU" dirty="0" smtClean="0"/>
              <a:t> державу в </a:t>
            </a:r>
            <a:r>
              <a:rPr lang="ru-RU" dirty="0" err="1" smtClean="0"/>
              <a:t>Закарпатті</a:t>
            </a:r>
            <a:r>
              <a:rPr lang="ru-RU" dirty="0" smtClean="0"/>
              <a:t> </a:t>
            </a:r>
            <a:r>
              <a:rPr lang="ru-RU" dirty="0" err="1" smtClean="0"/>
              <a:t>закінчилась</a:t>
            </a:r>
            <a:r>
              <a:rPr lang="ru-RU" dirty="0" smtClean="0"/>
              <a:t> </a:t>
            </a:r>
            <a:r>
              <a:rPr lang="ru-RU" dirty="0" err="1" smtClean="0"/>
              <a:t>невдачею</a:t>
            </a:r>
            <a:r>
              <a:rPr lang="ru-RU" dirty="0" smtClean="0"/>
              <a:t>? У </a:t>
            </a:r>
            <a:r>
              <a:rPr lang="ru-RU" dirty="0" err="1" smtClean="0"/>
              <a:t>чому</a:t>
            </a:r>
            <a:r>
              <a:rPr lang="ru-RU" dirty="0" smtClean="0"/>
              <a:t> </a:t>
            </a:r>
            <a:r>
              <a:rPr lang="ru-RU" dirty="0" err="1" smtClean="0"/>
              <a:t>полягало</a:t>
            </a:r>
            <a:r>
              <a:rPr lang="ru-RU" dirty="0" smtClean="0"/>
              <a:t>  </a:t>
            </a:r>
            <a:r>
              <a:rPr lang="ru-RU" dirty="0" err="1" smtClean="0"/>
              <a:t>значення</a:t>
            </a:r>
            <a:r>
              <a:rPr lang="ru-RU" dirty="0" smtClean="0"/>
              <a:t> </a:t>
            </a:r>
            <a:r>
              <a:rPr lang="ru-RU" dirty="0" err="1" smtClean="0"/>
              <a:t>проголошення</a:t>
            </a:r>
            <a:r>
              <a:rPr lang="ru-RU" dirty="0" smtClean="0"/>
              <a:t> </a:t>
            </a:r>
            <a:r>
              <a:rPr lang="ru-RU" dirty="0" err="1" smtClean="0"/>
              <a:t>незалежності</a:t>
            </a:r>
            <a:r>
              <a:rPr lang="ru-RU" dirty="0" smtClean="0"/>
              <a:t> </a:t>
            </a:r>
            <a:r>
              <a:rPr lang="ru-RU" dirty="0" err="1" smtClean="0"/>
              <a:t>Карпатської</a:t>
            </a:r>
            <a:r>
              <a:rPr lang="ru-RU" dirty="0" smtClean="0"/>
              <a:t> </a:t>
            </a:r>
            <a:r>
              <a:rPr lang="ru-RU" dirty="0" err="1" smtClean="0"/>
              <a:t>Русі</a:t>
            </a:r>
            <a:r>
              <a:rPr lang="ru-RU" smtClean="0"/>
              <a:t>?</a:t>
            </a:r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224</Words>
  <Application>Microsoft Office PowerPoint</Application>
  <PresentationFormat>Экран (4:3)</PresentationFormat>
  <Paragraphs>18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Пізнавальні завдання до теми “Незалежність. Від 1991-го - назавжди”</vt:lpstr>
      <vt:lpstr>15 березня 1939 року – проголошення незалежності Карпатської України.</vt:lpstr>
      <vt:lpstr>Розташуйте в логічній послідовності етапи проголошення незалежності Карпатської України:</vt:lpstr>
      <vt:lpstr>Слайд 4</vt:lpstr>
      <vt:lpstr>Слайд 5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Пізнавальні завдання до теми “Незалежність. Від 1991-го - назавжди”</dc:title>
  <dc:creator>Valentina</dc:creator>
  <cp:lastModifiedBy>Valentina</cp:lastModifiedBy>
  <cp:revision>2</cp:revision>
  <dcterms:created xsi:type="dcterms:W3CDTF">2016-04-06T21:27:08Z</dcterms:created>
  <dcterms:modified xsi:type="dcterms:W3CDTF">2016-04-06T21:46:54Z</dcterms:modified>
</cp:coreProperties>
</file>